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67" r:id="rId3"/>
    <p:sldId id="258" r:id="rId4"/>
    <p:sldId id="280" r:id="rId5"/>
    <p:sldId id="263" r:id="rId6"/>
    <p:sldId id="264" r:id="rId7"/>
    <p:sldId id="281" r:id="rId8"/>
    <p:sldId id="259" r:id="rId9"/>
    <p:sldId id="270" r:id="rId10"/>
    <p:sldId id="266" r:id="rId11"/>
    <p:sldId id="260" r:id="rId12"/>
    <p:sldId id="271" r:id="rId13"/>
    <p:sldId id="272" r:id="rId14"/>
    <p:sldId id="273" r:id="rId15"/>
    <p:sldId id="265" r:id="rId16"/>
    <p:sldId id="262" r:id="rId17"/>
    <p:sldId id="274" r:id="rId18"/>
    <p:sldId id="275" r:id="rId19"/>
    <p:sldId id="282" r:id="rId20"/>
    <p:sldId id="283" r:id="rId21"/>
    <p:sldId id="277" r:id="rId22"/>
    <p:sldId id="279" r:id="rId23"/>
    <p:sldId id="261" r:id="rId2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42433"/>
    <a:srgbClr val="F3F3F3"/>
    <a:srgbClr val="E5E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35"/>
    <p:restoredTop sz="94660"/>
  </p:normalViewPr>
  <p:slideViewPr>
    <p:cSldViewPr snapToGrid="0" showGuides="1">
      <p:cViewPr varScale="1">
        <p:scale>
          <a:sx n="123" d="100"/>
          <a:sy n="123" d="100"/>
        </p:scale>
        <p:origin x="1600" y="4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61E7B6-9EC2-5D4A-8B4B-C37C89704DFA}" type="datetimeFigureOut">
              <a:rPr lang="nl-NL" smtClean="0"/>
              <a:t>18-03-2025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F7553C-C216-5C46-B88F-71C1F29D1A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9418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7553C-C216-5C46-B88F-71C1F29D1A9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2703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7553C-C216-5C46-B88F-71C1F29D1A9D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9879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7553C-C216-5C46-B88F-71C1F29D1A9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2985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7553C-C216-5C46-B88F-71C1F29D1A9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2165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7553C-C216-5C46-B88F-71C1F29D1A9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6560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06FD5-A818-3B51-C68A-00D564063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C601BB3-609C-47D4-DE23-0BD33E7814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C0006EF-8E6C-1BED-FC1C-34EAA2EF09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9D184F4-B40A-DC41-E860-2D0B8BB879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7553C-C216-5C46-B88F-71C1F29D1A9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9303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7553C-C216-5C46-B88F-71C1F29D1A9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9263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7553C-C216-5C46-B88F-71C1F29D1A9D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7584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7553C-C216-5C46-B88F-71C1F29D1A9D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6465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Elias Hartogs is de enige mannelijke Joods uit Middelharnis die de oorlog overleeft.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7553C-C216-5C46-B88F-71C1F29D1A9D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1148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3">
            <a:extLst>
              <a:ext uri="{FF2B5EF4-FFF2-40B4-BE49-F238E27FC236}">
                <a16:creationId xmlns:a16="http://schemas.microsoft.com/office/drawing/2014/main" id="{A936A773-6BDF-6C4E-9179-24CEA5E986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75471" y="61355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nl-NL" dirty="0"/>
              <a:t>Presentatie bij het lespakket voor groep 7</a:t>
            </a:r>
          </a:p>
        </p:txBody>
      </p:sp>
      <p:pic>
        <p:nvPicPr>
          <p:cNvPr id="12" name="Afbeelding 11" descr="Afbeelding met Menselijk gezicht, glimlach, persoon, kunst&#10;&#10;Automatisch gegenereerde beschrijving">
            <a:extLst>
              <a:ext uri="{FF2B5EF4-FFF2-40B4-BE49-F238E27FC236}">
                <a16:creationId xmlns:a16="http://schemas.microsoft.com/office/drawing/2014/main" id="{147AE287-AE23-865A-3598-DBF1E26C03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0"/>
            <a:ext cx="6858000" cy="68580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9A4409CB-57EB-119C-3081-455F2E81D2C0}"/>
              </a:ext>
            </a:extLst>
          </p:cNvPr>
          <p:cNvSpPr/>
          <p:nvPr userDrawn="1"/>
        </p:nvSpPr>
        <p:spPr>
          <a:xfrm>
            <a:off x="9766570" y="5933872"/>
            <a:ext cx="2159541" cy="768485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Afbeelding met tekst, Lettertype, grafische vormgeving, Graphics&#10;&#10;Automatisch gegenereerde beschrijving">
            <a:extLst>
              <a:ext uri="{FF2B5EF4-FFF2-40B4-BE49-F238E27FC236}">
                <a16:creationId xmlns:a16="http://schemas.microsoft.com/office/drawing/2014/main" id="{0FFBD3A4-62F3-C0EC-3877-0893BBA132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9674" y="1999371"/>
            <a:ext cx="6065131" cy="314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84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A2E4A6-8F18-545E-4F1D-CCF50ED89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6B4121-13C4-CF43-5001-B8C723E60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71032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A2E4A6-8F18-545E-4F1D-CCF50ED89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6B4121-13C4-CF43-5001-B8C723E60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01131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219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FBDD66-86D1-3DBB-85C2-297425387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7966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0DB2D0-3CF0-1DF1-A8E6-7CB8A08BE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ED95705-F376-EAB4-59B0-506F2E07E3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51839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B65C0A-8E6F-0EC2-ED61-28C6F6C30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7DD9401-A7BB-C3EA-C2E9-A4B19FDAF5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7AF5847-B2DE-133C-6016-C2E3783233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854160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C895402-7DB4-07B1-4951-79CA819A7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16E994C-D8DD-5545-5A91-FE90A0758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18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9" name="Afbeelding 8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1C64E42C-2B47-E0BA-E290-B71D775D76C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446466" y="5744095"/>
            <a:ext cx="2921373" cy="111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5" r:id="rId4"/>
    <p:sldLayoutId id="2147483656" r:id="rId5"/>
    <p:sldLayoutId id="214748365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emf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hyperlink" Target="https://studentcsgpm-my.sharepoint.com/personal/gij_csgpm_nl/Documents/Documents/WO2GO/Materiaal%20PPT%20lespakket/Hetty.mp3" TargetMode="External"/><Relationship Id="rId5" Type="http://schemas.openxmlformats.org/officeDocument/2006/relationships/image" Target="../media/image19.emf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emf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hyperlink" Target="https://studentcsgpm-my.sharepoint.com/personal/gij_csgpm_nl/Documents/Documents/WO2GO/Materiaal%20PPT%20lespakket/buurmeisje%20van%20Sam%20Gazan.mp3" TargetMode="External"/><Relationship Id="rId5" Type="http://schemas.openxmlformats.org/officeDocument/2006/relationships/image" Target="../media/image19.emf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1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emf"/><Relationship Id="rId5" Type="http://schemas.openxmlformats.org/officeDocument/2006/relationships/hyperlink" Target="https://schooltv.nl/video-item/aparte-wijken-voor-joden-iedere-jood-een-jodenster" TargetMode="External"/><Relationship Id="rId4" Type="http://schemas.openxmlformats.org/officeDocument/2006/relationships/image" Target="../media/image30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emf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hyperlink" Target="https://studentcsgpm-my.sharepoint.com/personal/gij_csgpm_nl/Documents/Documents/WO2GO/Materiaal%20PPT%20lespakket/Mevrouw%20Grootenboer.mp3" TargetMode="External"/><Relationship Id="rId5" Type="http://schemas.openxmlformats.org/officeDocument/2006/relationships/image" Target="../media/image19.emf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hyperlink" Target="https://schooltv.nl/video-item/kamp-westerbork-een-doorgangskamp-in-drenthe" TargetMode="External"/><Relationship Id="rId4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studentcsgpm-my.sharepoint.com/personal/gij_csgpm_nl/Documents/Documents/WO2GO/Materiaal%20PPT%20lespakket/Leofried4.mp3" TargetMode="Externa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studentcsgpm-my.sharepoint.com/personal/gij_csgpm_nl/Documents/Documents/WO2GO/Materiaal%20PPT%20lespakket/leofried.mp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emf"/><Relationship Id="rId5" Type="http://schemas.openxmlformats.org/officeDocument/2006/relationships/image" Target="../media/image4.jp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studentcsgpm-my.sharepoint.com/personal/gij_csgpm_nl/Documents/Documents/WO2GO/Materiaal%20PPT%20lespakket/Leofried5.mp3" TargetMode="Externa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5" Type="http://schemas.openxmlformats.org/officeDocument/2006/relationships/image" Target="../media/image8.emf"/><Relationship Id="rId4" Type="http://schemas.openxmlformats.org/officeDocument/2006/relationships/hyperlink" Target="https://schooltv.nl/video-item/waarom-haatte-hitler-joden-gediscrimineerd-vervolgd-en-vermoord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studentcsgpm-my.sharepoint.com/personal/gij_csgpm_nl/Documents/Documents/WO2GO/Materiaal%20PPT%20lespakket/leofried3versie2.mp3" TargetMode="Externa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1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emf"/><Relationship Id="rId5" Type="http://schemas.openxmlformats.org/officeDocument/2006/relationships/hyperlink" Target="https://schooltv.nl/video-item/jodenvervolging-joden-krijgen-de-schuld" TargetMode="Externa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A5B57198-6A57-8CF4-A359-6E09C41302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72816" y="5523602"/>
            <a:ext cx="4542616" cy="5723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nl-NL" sz="1800" b="1" dirty="0">
                <a:solidFill>
                  <a:schemeClr val="accent1"/>
                </a:solidFill>
              </a:rPr>
              <a:t>Presentatie bij de lesbrief </a:t>
            </a:r>
          </a:p>
          <a:p>
            <a:r>
              <a:rPr lang="nl-NL" sz="1800" b="1" dirty="0">
                <a:solidFill>
                  <a:schemeClr val="accent1"/>
                </a:solidFill>
              </a:rPr>
              <a:t>voor de bovenbouw</a:t>
            </a:r>
          </a:p>
        </p:txBody>
      </p:sp>
    </p:spTree>
    <p:extLst>
      <p:ext uri="{BB962C8B-B14F-4D97-AF65-F5344CB8AC3E}">
        <p14:creationId xmlns:p14="http://schemas.microsoft.com/office/powerpoint/2010/main" val="3151250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3C826-AB90-2F79-17AE-AD2013E69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9F9E5A0D-0E14-B536-3F74-1C8916A9B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6466" y="5744095"/>
            <a:ext cx="2921373" cy="111390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ED81E399-C993-4B08-BC1D-28B28FC10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42" y="123387"/>
            <a:ext cx="11901515" cy="5115031"/>
          </a:xfrm>
          <a:custGeom>
            <a:avLst/>
            <a:gdLst>
              <a:gd name="connsiteX0" fmla="*/ 0 w 11901515"/>
              <a:gd name="connsiteY0" fmla="*/ 0 h 5115031"/>
              <a:gd name="connsiteX1" fmla="*/ 780210 w 11901515"/>
              <a:gd name="connsiteY1" fmla="*/ 0 h 5115031"/>
              <a:gd name="connsiteX2" fmla="*/ 1441406 w 11901515"/>
              <a:gd name="connsiteY2" fmla="*/ 0 h 5115031"/>
              <a:gd name="connsiteX3" fmla="*/ 2221616 w 11901515"/>
              <a:gd name="connsiteY3" fmla="*/ 0 h 5115031"/>
              <a:gd name="connsiteX4" fmla="*/ 2882811 w 11901515"/>
              <a:gd name="connsiteY4" fmla="*/ 0 h 5115031"/>
              <a:gd name="connsiteX5" fmla="*/ 3544007 w 11901515"/>
              <a:gd name="connsiteY5" fmla="*/ 0 h 5115031"/>
              <a:gd name="connsiteX6" fmla="*/ 4205202 w 11901515"/>
              <a:gd name="connsiteY6" fmla="*/ 0 h 5115031"/>
              <a:gd name="connsiteX7" fmla="*/ 4509352 w 11901515"/>
              <a:gd name="connsiteY7" fmla="*/ 0 h 5115031"/>
              <a:gd name="connsiteX8" fmla="*/ 5289562 w 11901515"/>
              <a:gd name="connsiteY8" fmla="*/ 0 h 5115031"/>
              <a:gd name="connsiteX9" fmla="*/ 5593712 w 11901515"/>
              <a:gd name="connsiteY9" fmla="*/ 0 h 5115031"/>
              <a:gd name="connsiteX10" fmla="*/ 6254907 w 11901515"/>
              <a:gd name="connsiteY10" fmla="*/ 0 h 5115031"/>
              <a:gd name="connsiteX11" fmla="*/ 7154133 w 11901515"/>
              <a:gd name="connsiteY11" fmla="*/ 0 h 5115031"/>
              <a:gd name="connsiteX12" fmla="*/ 8053358 w 11901515"/>
              <a:gd name="connsiteY12" fmla="*/ 0 h 5115031"/>
              <a:gd name="connsiteX13" fmla="*/ 8833569 w 11901515"/>
              <a:gd name="connsiteY13" fmla="*/ 0 h 5115031"/>
              <a:gd name="connsiteX14" fmla="*/ 9375749 w 11901515"/>
              <a:gd name="connsiteY14" fmla="*/ 0 h 5115031"/>
              <a:gd name="connsiteX15" fmla="*/ 9679899 w 11901515"/>
              <a:gd name="connsiteY15" fmla="*/ 0 h 5115031"/>
              <a:gd name="connsiteX16" fmla="*/ 10222079 w 11901515"/>
              <a:gd name="connsiteY16" fmla="*/ 0 h 5115031"/>
              <a:gd name="connsiteX17" fmla="*/ 11002289 w 11901515"/>
              <a:gd name="connsiteY17" fmla="*/ 0 h 5115031"/>
              <a:gd name="connsiteX18" fmla="*/ 11901515 w 11901515"/>
              <a:gd name="connsiteY18" fmla="*/ 0 h 5115031"/>
              <a:gd name="connsiteX19" fmla="*/ 11901515 w 11901515"/>
              <a:gd name="connsiteY19" fmla="*/ 485928 h 5115031"/>
              <a:gd name="connsiteX20" fmla="*/ 11901515 w 11901515"/>
              <a:gd name="connsiteY20" fmla="*/ 1023006 h 5115031"/>
              <a:gd name="connsiteX21" fmla="*/ 11901515 w 11901515"/>
              <a:gd name="connsiteY21" fmla="*/ 1764686 h 5115031"/>
              <a:gd name="connsiteX22" fmla="*/ 11901515 w 11901515"/>
              <a:gd name="connsiteY22" fmla="*/ 2301764 h 5115031"/>
              <a:gd name="connsiteX23" fmla="*/ 11901515 w 11901515"/>
              <a:gd name="connsiteY23" fmla="*/ 2992293 h 5115031"/>
              <a:gd name="connsiteX24" fmla="*/ 11901515 w 11901515"/>
              <a:gd name="connsiteY24" fmla="*/ 3733973 h 5115031"/>
              <a:gd name="connsiteX25" fmla="*/ 11901515 w 11901515"/>
              <a:gd name="connsiteY25" fmla="*/ 4219901 h 5115031"/>
              <a:gd name="connsiteX26" fmla="*/ 11901515 w 11901515"/>
              <a:gd name="connsiteY26" fmla="*/ 5115031 h 5115031"/>
              <a:gd name="connsiteX27" fmla="*/ 11002289 w 11901515"/>
              <a:gd name="connsiteY27" fmla="*/ 5115031 h 5115031"/>
              <a:gd name="connsiteX28" fmla="*/ 10103064 w 11901515"/>
              <a:gd name="connsiteY28" fmla="*/ 5115031 h 5115031"/>
              <a:gd name="connsiteX29" fmla="*/ 9560884 w 11901515"/>
              <a:gd name="connsiteY29" fmla="*/ 5115031 h 5115031"/>
              <a:gd name="connsiteX30" fmla="*/ 8899688 w 11901515"/>
              <a:gd name="connsiteY30" fmla="*/ 5115031 h 5115031"/>
              <a:gd name="connsiteX31" fmla="*/ 8476523 w 11901515"/>
              <a:gd name="connsiteY31" fmla="*/ 5115031 h 5115031"/>
              <a:gd name="connsiteX32" fmla="*/ 7696313 w 11901515"/>
              <a:gd name="connsiteY32" fmla="*/ 5115031 h 5115031"/>
              <a:gd name="connsiteX33" fmla="*/ 6797087 w 11901515"/>
              <a:gd name="connsiteY33" fmla="*/ 5115031 h 5115031"/>
              <a:gd name="connsiteX34" fmla="*/ 6254907 w 11901515"/>
              <a:gd name="connsiteY34" fmla="*/ 5115031 h 5115031"/>
              <a:gd name="connsiteX35" fmla="*/ 5355682 w 11901515"/>
              <a:gd name="connsiteY35" fmla="*/ 5115031 h 5115031"/>
              <a:gd name="connsiteX36" fmla="*/ 4694486 w 11901515"/>
              <a:gd name="connsiteY36" fmla="*/ 5115031 h 5115031"/>
              <a:gd name="connsiteX37" fmla="*/ 3795261 w 11901515"/>
              <a:gd name="connsiteY37" fmla="*/ 5115031 h 5115031"/>
              <a:gd name="connsiteX38" fmla="*/ 2896035 w 11901515"/>
              <a:gd name="connsiteY38" fmla="*/ 5115031 h 5115031"/>
              <a:gd name="connsiteX39" fmla="*/ 2472870 w 11901515"/>
              <a:gd name="connsiteY39" fmla="*/ 5115031 h 5115031"/>
              <a:gd name="connsiteX40" fmla="*/ 1930690 w 11901515"/>
              <a:gd name="connsiteY40" fmla="*/ 5115031 h 5115031"/>
              <a:gd name="connsiteX41" fmla="*/ 1269495 w 11901515"/>
              <a:gd name="connsiteY41" fmla="*/ 5115031 h 5115031"/>
              <a:gd name="connsiteX42" fmla="*/ 608300 w 11901515"/>
              <a:gd name="connsiteY42" fmla="*/ 5115031 h 5115031"/>
              <a:gd name="connsiteX43" fmla="*/ 0 w 11901515"/>
              <a:gd name="connsiteY43" fmla="*/ 5115031 h 5115031"/>
              <a:gd name="connsiteX44" fmla="*/ 0 w 11901515"/>
              <a:gd name="connsiteY44" fmla="*/ 4577953 h 5115031"/>
              <a:gd name="connsiteX45" fmla="*/ 0 w 11901515"/>
              <a:gd name="connsiteY45" fmla="*/ 3836273 h 5115031"/>
              <a:gd name="connsiteX46" fmla="*/ 0 w 11901515"/>
              <a:gd name="connsiteY46" fmla="*/ 3248045 h 5115031"/>
              <a:gd name="connsiteX47" fmla="*/ 0 w 11901515"/>
              <a:gd name="connsiteY47" fmla="*/ 2506365 h 5115031"/>
              <a:gd name="connsiteX48" fmla="*/ 0 w 11901515"/>
              <a:gd name="connsiteY48" fmla="*/ 1918137 h 5115031"/>
              <a:gd name="connsiteX49" fmla="*/ 0 w 11901515"/>
              <a:gd name="connsiteY49" fmla="*/ 1227607 h 5115031"/>
              <a:gd name="connsiteX50" fmla="*/ 0 w 11901515"/>
              <a:gd name="connsiteY50" fmla="*/ 690529 h 5115031"/>
              <a:gd name="connsiteX51" fmla="*/ 0 w 11901515"/>
              <a:gd name="connsiteY51" fmla="*/ 0 h 5115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901515" h="5115031" fill="none" extrusionOk="0">
                <a:moveTo>
                  <a:pt x="0" y="0"/>
                </a:moveTo>
                <a:cubicBezTo>
                  <a:pt x="238337" y="5713"/>
                  <a:pt x="433449" y="8746"/>
                  <a:pt x="780210" y="0"/>
                </a:cubicBezTo>
                <a:cubicBezTo>
                  <a:pt x="1126971" y="-8746"/>
                  <a:pt x="1248605" y="-2845"/>
                  <a:pt x="1441406" y="0"/>
                </a:cubicBezTo>
                <a:cubicBezTo>
                  <a:pt x="1634207" y="2845"/>
                  <a:pt x="1987104" y="-23678"/>
                  <a:pt x="2221616" y="0"/>
                </a:cubicBezTo>
                <a:cubicBezTo>
                  <a:pt x="2456128" y="23678"/>
                  <a:pt x="2654133" y="-18658"/>
                  <a:pt x="2882811" y="0"/>
                </a:cubicBezTo>
                <a:cubicBezTo>
                  <a:pt x="3111489" y="18658"/>
                  <a:pt x="3335936" y="-12890"/>
                  <a:pt x="3544007" y="0"/>
                </a:cubicBezTo>
                <a:cubicBezTo>
                  <a:pt x="3752078" y="12890"/>
                  <a:pt x="3966427" y="-23309"/>
                  <a:pt x="4205202" y="0"/>
                </a:cubicBezTo>
                <a:cubicBezTo>
                  <a:pt x="4443978" y="23309"/>
                  <a:pt x="4443460" y="-14690"/>
                  <a:pt x="4509352" y="0"/>
                </a:cubicBezTo>
                <a:cubicBezTo>
                  <a:pt x="4575244" y="14690"/>
                  <a:pt x="4912721" y="37560"/>
                  <a:pt x="5289562" y="0"/>
                </a:cubicBezTo>
                <a:cubicBezTo>
                  <a:pt x="5666403" y="-37560"/>
                  <a:pt x="5499929" y="-12309"/>
                  <a:pt x="5593712" y="0"/>
                </a:cubicBezTo>
                <a:cubicBezTo>
                  <a:pt x="5687495" y="12309"/>
                  <a:pt x="6053845" y="17930"/>
                  <a:pt x="6254907" y="0"/>
                </a:cubicBezTo>
                <a:cubicBezTo>
                  <a:pt x="6455969" y="-17930"/>
                  <a:pt x="6896070" y="26543"/>
                  <a:pt x="7154133" y="0"/>
                </a:cubicBezTo>
                <a:cubicBezTo>
                  <a:pt x="7412196" y="-26543"/>
                  <a:pt x="7732126" y="-33217"/>
                  <a:pt x="8053358" y="0"/>
                </a:cubicBezTo>
                <a:cubicBezTo>
                  <a:pt x="8374590" y="33217"/>
                  <a:pt x="8638981" y="-34732"/>
                  <a:pt x="8833569" y="0"/>
                </a:cubicBezTo>
                <a:cubicBezTo>
                  <a:pt x="9028157" y="34732"/>
                  <a:pt x="9242417" y="9094"/>
                  <a:pt x="9375749" y="0"/>
                </a:cubicBezTo>
                <a:cubicBezTo>
                  <a:pt x="9509081" y="-9094"/>
                  <a:pt x="9548050" y="4687"/>
                  <a:pt x="9679899" y="0"/>
                </a:cubicBezTo>
                <a:cubicBezTo>
                  <a:pt x="9811748" y="-4687"/>
                  <a:pt x="10102544" y="-24172"/>
                  <a:pt x="10222079" y="0"/>
                </a:cubicBezTo>
                <a:cubicBezTo>
                  <a:pt x="10341614" y="24172"/>
                  <a:pt x="10724819" y="-38192"/>
                  <a:pt x="11002289" y="0"/>
                </a:cubicBezTo>
                <a:cubicBezTo>
                  <a:pt x="11279759" y="38192"/>
                  <a:pt x="11483060" y="19673"/>
                  <a:pt x="11901515" y="0"/>
                </a:cubicBezTo>
                <a:cubicBezTo>
                  <a:pt x="11877829" y="210886"/>
                  <a:pt x="11905587" y="255612"/>
                  <a:pt x="11901515" y="485928"/>
                </a:cubicBezTo>
                <a:cubicBezTo>
                  <a:pt x="11897443" y="716244"/>
                  <a:pt x="11878155" y="837895"/>
                  <a:pt x="11901515" y="1023006"/>
                </a:cubicBezTo>
                <a:cubicBezTo>
                  <a:pt x="11924875" y="1208117"/>
                  <a:pt x="11909368" y="1523144"/>
                  <a:pt x="11901515" y="1764686"/>
                </a:cubicBezTo>
                <a:cubicBezTo>
                  <a:pt x="11893662" y="2006228"/>
                  <a:pt x="11896639" y="2106702"/>
                  <a:pt x="11901515" y="2301764"/>
                </a:cubicBezTo>
                <a:cubicBezTo>
                  <a:pt x="11906391" y="2496826"/>
                  <a:pt x="11893457" y="2746082"/>
                  <a:pt x="11901515" y="2992293"/>
                </a:cubicBezTo>
                <a:cubicBezTo>
                  <a:pt x="11909573" y="3238504"/>
                  <a:pt x="11922592" y="3517898"/>
                  <a:pt x="11901515" y="3733973"/>
                </a:cubicBezTo>
                <a:cubicBezTo>
                  <a:pt x="11880438" y="3950048"/>
                  <a:pt x="11916436" y="3978495"/>
                  <a:pt x="11901515" y="4219901"/>
                </a:cubicBezTo>
                <a:cubicBezTo>
                  <a:pt x="11886594" y="4461307"/>
                  <a:pt x="11885558" y="4730235"/>
                  <a:pt x="11901515" y="5115031"/>
                </a:cubicBezTo>
                <a:cubicBezTo>
                  <a:pt x="11492383" y="5125200"/>
                  <a:pt x="11290073" y="5126711"/>
                  <a:pt x="11002289" y="5115031"/>
                </a:cubicBezTo>
                <a:cubicBezTo>
                  <a:pt x="10714505" y="5103351"/>
                  <a:pt x="10445722" y="5155923"/>
                  <a:pt x="10103064" y="5115031"/>
                </a:cubicBezTo>
                <a:cubicBezTo>
                  <a:pt x="9760407" y="5074139"/>
                  <a:pt x="9806962" y="5093802"/>
                  <a:pt x="9560884" y="5115031"/>
                </a:cubicBezTo>
                <a:cubicBezTo>
                  <a:pt x="9314806" y="5136260"/>
                  <a:pt x="9191524" y="5115013"/>
                  <a:pt x="8899688" y="5115031"/>
                </a:cubicBezTo>
                <a:cubicBezTo>
                  <a:pt x="8607852" y="5115049"/>
                  <a:pt x="8619453" y="5101385"/>
                  <a:pt x="8476523" y="5115031"/>
                </a:cubicBezTo>
                <a:cubicBezTo>
                  <a:pt x="8333593" y="5128677"/>
                  <a:pt x="7933714" y="5141761"/>
                  <a:pt x="7696313" y="5115031"/>
                </a:cubicBezTo>
                <a:cubicBezTo>
                  <a:pt x="7458912" y="5088302"/>
                  <a:pt x="7217508" y="5158347"/>
                  <a:pt x="6797087" y="5115031"/>
                </a:cubicBezTo>
                <a:cubicBezTo>
                  <a:pt x="6376666" y="5071715"/>
                  <a:pt x="6519387" y="5118793"/>
                  <a:pt x="6254907" y="5115031"/>
                </a:cubicBezTo>
                <a:cubicBezTo>
                  <a:pt x="5990427" y="5111269"/>
                  <a:pt x="5666932" y="5104093"/>
                  <a:pt x="5355682" y="5115031"/>
                </a:cubicBezTo>
                <a:cubicBezTo>
                  <a:pt x="5044433" y="5125969"/>
                  <a:pt x="5020066" y="5127084"/>
                  <a:pt x="4694486" y="5115031"/>
                </a:cubicBezTo>
                <a:cubicBezTo>
                  <a:pt x="4368906" y="5102978"/>
                  <a:pt x="4215731" y="5118934"/>
                  <a:pt x="3795261" y="5115031"/>
                </a:cubicBezTo>
                <a:cubicBezTo>
                  <a:pt x="3374791" y="5111128"/>
                  <a:pt x="3149454" y="5106639"/>
                  <a:pt x="2896035" y="5115031"/>
                </a:cubicBezTo>
                <a:cubicBezTo>
                  <a:pt x="2642616" y="5123423"/>
                  <a:pt x="2673174" y="5100702"/>
                  <a:pt x="2472870" y="5115031"/>
                </a:cubicBezTo>
                <a:cubicBezTo>
                  <a:pt x="2272566" y="5129360"/>
                  <a:pt x="2159849" y="5089358"/>
                  <a:pt x="1930690" y="5115031"/>
                </a:cubicBezTo>
                <a:cubicBezTo>
                  <a:pt x="1701531" y="5140704"/>
                  <a:pt x="1569900" y="5112129"/>
                  <a:pt x="1269495" y="5115031"/>
                </a:cubicBezTo>
                <a:cubicBezTo>
                  <a:pt x="969091" y="5117933"/>
                  <a:pt x="763067" y="5108577"/>
                  <a:pt x="608300" y="5115031"/>
                </a:cubicBezTo>
                <a:cubicBezTo>
                  <a:pt x="453534" y="5121485"/>
                  <a:pt x="290113" y="5114530"/>
                  <a:pt x="0" y="5115031"/>
                </a:cubicBezTo>
                <a:cubicBezTo>
                  <a:pt x="-14169" y="4989256"/>
                  <a:pt x="9718" y="4736993"/>
                  <a:pt x="0" y="4577953"/>
                </a:cubicBezTo>
                <a:cubicBezTo>
                  <a:pt x="-9718" y="4418913"/>
                  <a:pt x="5909" y="4045090"/>
                  <a:pt x="0" y="3836273"/>
                </a:cubicBezTo>
                <a:cubicBezTo>
                  <a:pt x="-5909" y="3627456"/>
                  <a:pt x="9324" y="3446380"/>
                  <a:pt x="0" y="3248045"/>
                </a:cubicBezTo>
                <a:cubicBezTo>
                  <a:pt x="-9324" y="3049710"/>
                  <a:pt x="-29818" y="2847252"/>
                  <a:pt x="0" y="2506365"/>
                </a:cubicBezTo>
                <a:cubicBezTo>
                  <a:pt x="29818" y="2165478"/>
                  <a:pt x="-13281" y="2056829"/>
                  <a:pt x="0" y="1918137"/>
                </a:cubicBezTo>
                <a:cubicBezTo>
                  <a:pt x="13281" y="1779445"/>
                  <a:pt x="16532" y="1481734"/>
                  <a:pt x="0" y="1227607"/>
                </a:cubicBezTo>
                <a:cubicBezTo>
                  <a:pt x="-16532" y="973480"/>
                  <a:pt x="20370" y="860171"/>
                  <a:pt x="0" y="690529"/>
                </a:cubicBezTo>
                <a:cubicBezTo>
                  <a:pt x="-20370" y="520887"/>
                  <a:pt x="13491" y="335157"/>
                  <a:pt x="0" y="0"/>
                </a:cubicBezTo>
                <a:close/>
              </a:path>
              <a:path w="11901515" h="5115031" stroke="0" extrusionOk="0">
                <a:moveTo>
                  <a:pt x="0" y="0"/>
                </a:moveTo>
                <a:cubicBezTo>
                  <a:pt x="130576" y="-8090"/>
                  <a:pt x="362507" y="25632"/>
                  <a:pt x="542180" y="0"/>
                </a:cubicBezTo>
                <a:cubicBezTo>
                  <a:pt x="721853" y="-25632"/>
                  <a:pt x="739364" y="-12164"/>
                  <a:pt x="846330" y="0"/>
                </a:cubicBezTo>
                <a:cubicBezTo>
                  <a:pt x="953296" y="12164"/>
                  <a:pt x="1343172" y="-22381"/>
                  <a:pt x="1745556" y="0"/>
                </a:cubicBezTo>
                <a:cubicBezTo>
                  <a:pt x="2147940" y="22381"/>
                  <a:pt x="2106617" y="-18242"/>
                  <a:pt x="2287736" y="0"/>
                </a:cubicBezTo>
                <a:cubicBezTo>
                  <a:pt x="2468855" y="18242"/>
                  <a:pt x="2625601" y="14044"/>
                  <a:pt x="2829916" y="0"/>
                </a:cubicBezTo>
                <a:cubicBezTo>
                  <a:pt x="3034231" y="-14044"/>
                  <a:pt x="3520585" y="-6680"/>
                  <a:pt x="3729141" y="0"/>
                </a:cubicBezTo>
                <a:cubicBezTo>
                  <a:pt x="3937698" y="6680"/>
                  <a:pt x="4016726" y="-15146"/>
                  <a:pt x="4152306" y="0"/>
                </a:cubicBezTo>
                <a:cubicBezTo>
                  <a:pt x="4287887" y="15146"/>
                  <a:pt x="4786475" y="5313"/>
                  <a:pt x="5051532" y="0"/>
                </a:cubicBezTo>
                <a:cubicBezTo>
                  <a:pt x="5316589" y="-5313"/>
                  <a:pt x="5655484" y="32764"/>
                  <a:pt x="5950757" y="0"/>
                </a:cubicBezTo>
                <a:cubicBezTo>
                  <a:pt x="6246031" y="-32764"/>
                  <a:pt x="6475222" y="9864"/>
                  <a:pt x="6611953" y="0"/>
                </a:cubicBezTo>
                <a:cubicBezTo>
                  <a:pt x="6748684" y="-9864"/>
                  <a:pt x="7233249" y="-29032"/>
                  <a:pt x="7511178" y="0"/>
                </a:cubicBezTo>
                <a:cubicBezTo>
                  <a:pt x="7789108" y="29032"/>
                  <a:pt x="7800489" y="3517"/>
                  <a:pt x="8053358" y="0"/>
                </a:cubicBezTo>
                <a:cubicBezTo>
                  <a:pt x="8306227" y="-3517"/>
                  <a:pt x="8341329" y="24204"/>
                  <a:pt x="8595539" y="0"/>
                </a:cubicBezTo>
                <a:cubicBezTo>
                  <a:pt x="8849749" y="-24204"/>
                  <a:pt x="9051045" y="-31823"/>
                  <a:pt x="9375749" y="0"/>
                </a:cubicBezTo>
                <a:cubicBezTo>
                  <a:pt x="9700453" y="31823"/>
                  <a:pt x="9704013" y="-4126"/>
                  <a:pt x="9917929" y="0"/>
                </a:cubicBezTo>
                <a:cubicBezTo>
                  <a:pt x="10131845" y="4126"/>
                  <a:pt x="10563587" y="-33578"/>
                  <a:pt x="10817155" y="0"/>
                </a:cubicBezTo>
                <a:cubicBezTo>
                  <a:pt x="11070723" y="33578"/>
                  <a:pt x="11602231" y="13130"/>
                  <a:pt x="11901515" y="0"/>
                </a:cubicBezTo>
                <a:cubicBezTo>
                  <a:pt x="11902622" y="189820"/>
                  <a:pt x="11904438" y="405092"/>
                  <a:pt x="11901515" y="639379"/>
                </a:cubicBezTo>
                <a:cubicBezTo>
                  <a:pt x="11898592" y="873666"/>
                  <a:pt x="11916051" y="1175754"/>
                  <a:pt x="11901515" y="1329908"/>
                </a:cubicBezTo>
                <a:cubicBezTo>
                  <a:pt x="11886979" y="1484062"/>
                  <a:pt x="11882378" y="1614674"/>
                  <a:pt x="11901515" y="1815836"/>
                </a:cubicBezTo>
                <a:cubicBezTo>
                  <a:pt x="11920652" y="2016998"/>
                  <a:pt x="11886831" y="2122794"/>
                  <a:pt x="11901515" y="2352914"/>
                </a:cubicBezTo>
                <a:cubicBezTo>
                  <a:pt x="11916199" y="2583034"/>
                  <a:pt x="11912914" y="2851217"/>
                  <a:pt x="11901515" y="3043443"/>
                </a:cubicBezTo>
                <a:cubicBezTo>
                  <a:pt x="11890116" y="3235669"/>
                  <a:pt x="11883085" y="3388499"/>
                  <a:pt x="11901515" y="3631672"/>
                </a:cubicBezTo>
                <a:cubicBezTo>
                  <a:pt x="11919945" y="3874845"/>
                  <a:pt x="11924154" y="4046163"/>
                  <a:pt x="11901515" y="4168750"/>
                </a:cubicBezTo>
                <a:cubicBezTo>
                  <a:pt x="11878876" y="4291337"/>
                  <a:pt x="11868381" y="4812103"/>
                  <a:pt x="11901515" y="5115031"/>
                </a:cubicBezTo>
                <a:cubicBezTo>
                  <a:pt x="11621452" y="5121299"/>
                  <a:pt x="11500683" y="5145202"/>
                  <a:pt x="11240320" y="5115031"/>
                </a:cubicBezTo>
                <a:cubicBezTo>
                  <a:pt x="10979958" y="5084860"/>
                  <a:pt x="10740018" y="5130040"/>
                  <a:pt x="10579124" y="5115031"/>
                </a:cubicBezTo>
                <a:cubicBezTo>
                  <a:pt x="10418230" y="5100022"/>
                  <a:pt x="10347421" y="5109668"/>
                  <a:pt x="10155959" y="5115031"/>
                </a:cubicBezTo>
                <a:cubicBezTo>
                  <a:pt x="9964497" y="5120394"/>
                  <a:pt x="9564962" y="5095279"/>
                  <a:pt x="9375749" y="5115031"/>
                </a:cubicBezTo>
                <a:cubicBezTo>
                  <a:pt x="9186536" y="5134784"/>
                  <a:pt x="9094018" y="5104137"/>
                  <a:pt x="8952584" y="5115031"/>
                </a:cubicBezTo>
                <a:cubicBezTo>
                  <a:pt x="8811151" y="5125925"/>
                  <a:pt x="8466760" y="5108385"/>
                  <a:pt x="8172374" y="5115031"/>
                </a:cubicBezTo>
                <a:cubicBezTo>
                  <a:pt x="7877988" y="5121678"/>
                  <a:pt x="7931800" y="5115221"/>
                  <a:pt x="7868224" y="5115031"/>
                </a:cubicBezTo>
                <a:cubicBezTo>
                  <a:pt x="7804648" y="5114842"/>
                  <a:pt x="7392630" y="5093717"/>
                  <a:pt x="7088013" y="5115031"/>
                </a:cubicBezTo>
                <a:cubicBezTo>
                  <a:pt x="6783396" y="5136345"/>
                  <a:pt x="6869006" y="5109403"/>
                  <a:pt x="6664848" y="5115031"/>
                </a:cubicBezTo>
                <a:cubicBezTo>
                  <a:pt x="6460690" y="5120659"/>
                  <a:pt x="6457861" y="5109361"/>
                  <a:pt x="6360699" y="5115031"/>
                </a:cubicBezTo>
                <a:cubicBezTo>
                  <a:pt x="6263537" y="5120701"/>
                  <a:pt x="6120601" y="5134275"/>
                  <a:pt x="5937534" y="5115031"/>
                </a:cubicBezTo>
                <a:cubicBezTo>
                  <a:pt x="5754468" y="5095787"/>
                  <a:pt x="5454678" y="5084270"/>
                  <a:pt x="5157323" y="5115031"/>
                </a:cubicBezTo>
                <a:cubicBezTo>
                  <a:pt x="4859968" y="5145792"/>
                  <a:pt x="4831080" y="5103986"/>
                  <a:pt x="4734158" y="5115031"/>
                </a:cubicBezTo>
                <a:cubicBezTo>
                  <a:pt x="4637236" y="5126076"/>
                  <a:pt x="4548948" y="5126248"/>
                  <a:pt x="4430008" y="5115031"/>
                </a:cubicBezTo>
                <a:cubicBezTo>
                  <a:pt x="4311068" y="5103815"/>
                  <a:pt x="4094331" y="5118119"/>
                  <a:pt x="4006843" y="5115031"/>
                </a:cubicBezTo>
                <a:cubicBezTo>
                  <a:pt x="3919355" y="5111943"/>
                  <a:pt x="3711547" y="5094576"/>
                  <a:pt x="3464663" y="5115031"/>
                </a:cubicBezTo>
                <a:cubicBezTo>
                  <a:pt x="3217779" y="5135486"/>
                  <a:pt x="2955892" y="5128495"/>
                  <a:pt x="2803468" y="5115031"/>
                </a:cubicBezTo>
                <a:cubicBezTo>
                  <a:pt x="2651045" y="5101567"/>
                  <a:pt x="2469615" y="5115320"/>
                  <a:pt x="2380303" y="5115031"/>
                </a:cubicBezTo>
                <a:cubicBezTo>
                  <a:pt x="2290992" y="5114742"/>
                  <a:pt x="1746494" y="5084577"/>
                  <a:pt x="1481077" y="5115031"/>
                </a:cubicBezTo>
                <a:cubicBezTo>
                  <a:pt x="1215660" y="5145485"/>
                  <a:pt x="1006951" y="5134181"/>
                  <a:pt x="819882" y="5115031"/>
                </a:cubicBezTo>
                <a:cubicBezTo>
                  <a:pt x="632813" y="5095881"/>
                  <a:pt x="298798" y="5117622"/>
                  <a:pt x="0" y="5115031"/>
                </a:cubicBezTo>
                <a:cubicBezTo>
                  <a:pt x="3730" y="4872849"/>
                  <a:pt x="-7796" y="4654217"/>
                  <a:pt x="0" y="4424502"/>
                </a:cubicBezTo>
                <a:cubicBezTo>
                  <a:pt x="7796" y="4194787"/>
                  <a:pt x="-2292" y="4094184"/>
                  <a:pt x="0" y="3785123"/>
                </a:cubicBezTo>
                <a:cubicBezTo>
                  <a:pt x="2292" y="3476062"/>
                  <a:pt x="10025" y="3422393"/>
                  <a:pt x="0" y="3196894"/>
                </a:cubicBezTo>
                <a:cubicBezTo>
                  <a:pt x="-10025" y="2971395"/>
                  <a:pt x="13453" y="2835149"/>
                  <a:pt x="0" y="2506365"/>
                </a:cubicBezTo>
                <a:cubicBezTo>
                  <a:pt x="-13453" y="2177581"/>
                  <a:pt x="28886" y="2184478"/>
                  <a:pt x="0" y="1866986"/>
                </a:cubicBezTo>
                <a:cubicBezTo>
                  <a:pt x="-28886" y="1549494"/>
                  <a:pt x="36839" y="1284525"/>
                  <a:pt x="0" y="1125307"/>
                </a:cubicBezTo>
                <a:cubicBezTo>
                  <a:pt x="-36839" y="966089"/>
                  <a:pt x="-974" y="431063"/>
                  <a:pt x="0" y="0"/>
                </a:cubicBezTo>
                <a:close/>
              </a:path>
            </a:pathLst>
          </a:custGeom>
          <a:solidFill>
            <a:srgbClr val="000000">
              <a:shade val="95000"/>
            </a:srgbClr>
          </a:solidFill>
          <a:ln w="187325" cap="sq">
            <a:solidFill>
              <a:schemeClr val="tx1">
                <a:lumMod val="50000"/>
              </a:schemeClr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921EB743-8E10-38E3-6FA6-09F7926D7B6A}"/>
              </a:ext>
            </a:extLst>
          </p:cNvPr>
          <p:cNvSpPr txBox="1">
            <a:spLocks/>
          </p:cNvSpPr>
          <p:nvPr/>
        </p:nvSpPr>
        <p:spPr>
          <a:xfrm>
            <a:off x="8985705" y="5510299"/>
            <a:ext cx="2921373" cy="4675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800" b="1" dirty="0">
                <a:solidFill>
                  <a:schemeClr val="accent1"/>
                </a:solidFill>
              </a:rPr>
              <a:t>Gestempeld en een ster</a:t>
            </a:r>
          </a:p>
        </p:txBody>
      </p:sp>
      <p:pic>
        <p:nvPicPr>
          <p:cNvPr id="2050" name="Picture 2" descr="Jodenster - Wikipedia">
            <a:extLst>
              <a:ext uri="{FF2B5EF4-FFF2-40B4-BE49-F238E27FC236}">
                <a16:creationId xmlns:a16="http://schemas.microsoft.com/office/drawing/2014/main" id="{5A1F382C-8F18-4E30-B29F-7FE3A49AF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631" y="3031043"/>
            <a:ext cx="3640889" cy="393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60671DA-9C5A-E10F-D18F-847B8E4A1A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2918176" y="3243834"/>
            <a:ext cx="6858000" cy="37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83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Menselijk gezicht, persoon, kleding, glimlach&#10;&#10;Automatisch gegenereerde beschrijving">
            <a:extLst>
              <a:ext uri="{FF2B5EF4-FFF2-40B4-BE49-F238E27FC236}">
                <a16:creationId xmlns:a16="http://schemas.microsoft.com/office/drawing/2014/main" id="{8AD00408-BB83-FE22-9925-88A151049A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677" r="20888"/>
          <a:stretch/>
        </p:blipFill>
        <p:spPr>
          <a:xfrm>
            <a:off x="966226" y="1019569"/>
            <a:ext cx="4225917" cy="4233340"/>
          </a:xfrm>
          <a:prstGeom prst="ellipse">
            <a:avLst/>
          </a:prstGeom>
          <a:ln w="152400" cap="sq" cmpd="sng">
            <a:solidFill>
              <a:schemeClr val="tx1"/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593688"/>
                      <a:gd name="connsiteY0" fmla="*/ 1800000 h 3600000"/>
                      <a:gd name="connsiteX1" fmla="*/ 1796844 w 3593688"/>
                      <a:gd name="connsiteY1" fmla="*/ 0 h 3600000"/>
                      <a:gd name="connsiteX2" fmla="*/ 3593688 w 3593688"/>
                      <a:gd name="connsiteY2" fmla="*/ 1800000 h 3600000"/>
                      <a:gd name="connsiteX3" fmla="*/ 1796844 w 3593688"/>
                      <a:gd name="connsiteY3" fmla="*/ 3600000 h 3600000"/>
                      <a:gd name="connsiteX4" fmla="*/ 0 w 3593688"/>
                      <a:gd name="connsiteY4" fmla="*/ 1800000 h 36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3688" h="3600000" fill="none" extrusionOk="0">
                        <a:moveTo>
                          <a:pt x="0" y="1800000"/>
                        </a:moveTo>
                        <a:cubicBezTo>
                          <a:pt x="207300" y="830479"/>
                          <a:pt x="910768" y="-218752"/>
                          <a:pt x="1796844" y="0"/>
                        </a:cubicBezTo>
                        <a:cubicBezTo>
                          <a:pt x="2684121" y="-16093"/>
                          <a:pt x="3476286" y="916420"/>
                          <a:pt x="3593688" y="1800000"/>
                        </a:cubicBezTo>
                        <a:cubicBezTo>
                          <a:pt x="3578772" y="2651873"/>
                          <a:pt x="2773886" y="3621301"/>
                          <a:pt x="1796844" y="3600000"/>
                        </a:cubicBezTo>
                        <a:cubicBezTo>
                          <a:pt x="902457" y="3654855"/>
                          <a:pt x="137541" y="2827183"/>
                          <a:pt x="0" y="1800000"/>
                        </a:cubicBezTo>
                        <a:close/>
                      </a:path>
                      <a:path w="3593688" h="3600000" stroke="0" extrusionOk="0">
                        <a:moveTo>
                          <a:pt x="0" y="1800000"/>
                        </a:moveTo>
                        <a:cubicBezTo>
                          <a:pt x="-181670" y="693829"/>
                          <a:pt x="682569" y="45753"/>
                          <a:pt x="1796844" y="0"/>
                        </a:cubicBezTo>
                        <a:cubicBezTo>
                          <a:pt x="3008647" y="46196"/>
                          <a:pt x="3347113" y="813727"/>
                          <a:pt x="3593688" y="1800000"/>
                        </a:cubicBezTo>
                        <a:cubicBezTo>
                          <a:pt x="3516845" y="2869154"/>
                          <a:pt x="2761946" y="3750719"/>
                          <a:pt x="1796844" y="3600000"/>
                        </a:cubicBezTo>
                        <a:cubicBezTo>
                          <a:pt x="776909" y="3584919"/>
                          <a:pt x="197262" y="2888367"/>
                          <a:pt x="0" y="180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735DBBD3-0270-4A83-BF2F-562B12929A7B}"/>
              </a:ext>
            </a:extLst>
          </p:cNvPr>
          <p:cNvSpPr/>
          <p:nvPr/>
        </p:nvSpPr>
        <p:spPr>
          <a:xfrm>
            <a:off x="5933593" y="2037620"/>
            <a:ext cx="3518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i="1" dirty="0">
                <a:solidFill>
                  <a:schemeClr val="accent1"/>
                </a:solidFill>
              </a:rPr>
              <a:t>´’Hoi, ik heet Hetty.’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67D8C75-CACD-1260-2B51-A6484638A0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35" y="4625330"/>
            <a:ext cx="6350000" cy="584200"/>
          </a:xfrm>
          <a:prstGeom prst="rect">
            <a:avLst/>
          </a:prstGeom>
        </p:spPr>
      </p:pic>
      <p:pic>
        <p:nvPicPr>
          <p:cNvPr id="3" name="Afbeelding 2">
            <a:hlinkClick r:id="rId6"/>
            <a:extLst>
              <a:ext uri="{FF2B5EF4-FFF2-40B4-BE49-F238E27FC236}">
                <a16:creationId xmlns:a16="http://schemas.microsoft.com/office/drawing/2014/main" id="{51786AA4-4681-8035-FCAF-B4CE22088D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1259" y="3515507"/>
            <a:ext cx="1625282" cy="1625282"/>
          </a:xfrm>
          <a:prstGeom prst="rect">
            <a:avLst/>
          </a:prstGeom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F9654738-51BB-27E5-2961-1A8D4AD8B2B4}"/>
              </a:ext>
            </a:extLst>
          </p:cNvPr>
          <p:cNvSpPr txBox="1">
            <a:spLocks/>
          </p:cNvSpPr>
          <p:nvPr/>
        </p:nvSpPr>
        <p:spPr>
          <a:xfrm>
            <a:off x="9631632" y="5231753"/>
            <a:ext cx="2371959" cy="421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1800" b="1" dirty="0">
                <a:solidFill>
                  <a:schemeClr val="accent1"/>
                </a:solidFill>
              </a:rPr>
              <a:t>Hetty</a:t>
            </a:r>
          </a:p>
        </p:txBody>
      </p:sp>
      <p:pic>
        <p:nvPicPr>
          <p:cNvPr id="2" name="Hetty.mp3">
            <a:hlinkClick r:id="" action="ppaction://media"/>
            <a:extLst>
              <a:ext uri="{FF2B5EF4-FFF2-40B4-BE49-F238E27FC236}">
                <a16:creationId xmlns:a16="http://schemas.microsoft.com/office/drawing/2014/main" id="{D4AE7326-9224-E120-A64A-FFB798C90E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76610" y="3750184"/>
            <a:ext cx="936036" cy="93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7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0FEBC052-6871-3895-33E7-71882E368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6466" y="5744095"/>
            <a:ext cx="2921373" cy="111390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1FACD22-F2B4-4A6E-90AA-1B92FEBD1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8769" y="816436"/>
            <a:ext cx="6410775" cy="3776346"/>
          </a:xfrm>
          <a:custGeom>
            <a:avLst/>
            <a:gdLst>
              <a:gd name="connsiteX0" fmla="*/ 0 w 6410775"/>
              <a:gd name="connsiteY0" fmla="*/ 0 h 3776346"/>
              <a:gd name="connsiteX1" fmla="*/ 705185 w 6410775"/>
              <a:gd name="connsiteY1" fmla="*/ 0 h 3776346"/>
              <a:gd name="connsiteX2" fmla="*/ 1474478 w 6410775"/>
              <a:gd name="connsiteY2" fmla="*/ 0 h 3776346"/>
              <a:gd name="connsiteX3" fmla="*/ 1987340 w 6410775"/>
              <a:gd name="connsiteY3" fmla="*/ 0 h 3776346"/>
              <a:gd name="connsiteX4" fmla="*/ 2692526 w 6410775"/>
              <a:gd name="connsiteY4" fmla="*/ 0 h 3776346"/>
              <a:gd name="connsiteX5" fmla="*/ 3205388 w 6410775"/>
              <a:gd name="connsiteY5" fmla="*/ 0 h 3776346"/>
              <a:gd name="connsiteX6" fmla="*/ 3846465 w 6410775"/>
              <a:gd name="connsiteY6" fmla="*/ 0 h 3776346"/>
              <a:gd name="connsiteX7" fmla="*/ 4551650 w 6410775"/>
              <a:gd name="connsiteY7" fmla="*/ 0 h 3776346"/>
              <a:gd name="connsiteX8" fmla="*/ 5000405 w 6410775"/>
              <a:gd name="connsiteY8" fmla="*/ 0 h 3776346"/>
              <a:gd name="connsiteX9" fmla="*/ 5449159 w 6410775"/>
              <a:gd name="connsiteY9" fmla="*/ 0 h 3776346"/>
              <a:gd name="connsiteX10" fmla="*/ 6410775 w 6410775"/>
              <a:gd name="connsiteY10" fmla="*/ 0 h 3776346"/>
              <a:gd name="connsiteX11" fmla="*/ 6410775 w 6410775"/>
              <a:gd name="connsiteY11" fmla="*/ 629391 h 3776346"/>
              <a:gd name="connsiteX12" fmla="*/ 6410775 w 6410775"/>
              <a:gd name="connsiteY12" fmla="*/ 1296545 h 3776346"/>
              <a:gd name="connsiteX13" fmla="*/ 6410775 w 6410775"/>
              <a:gd name="connsiteY13" fmla="*/ 1888173 h 3776346"/>
              <a:gd name="connsiteX14" fmla="*/ 6410775 w 6410775"/>
              <a:gd name="connsiteY14" fmla="*/ 2555327 h 3776346"/>
              <a:gd name="connsiteX15" fmla="*/ 6410775 w 6410775"/>
              <a:gd name="connsiteY15" fmla="*/ 3109192 h 3776346"/>
              <a:gd name="connsiteX16" fmla="*/ 6410775 w 6410775"/>
              <a:gd name="connsiteY16" fmla="*/ 3776346 h 3776346"/>
              <a:gd name="connsiteX17" fmla="*/ 5962021 w 6410775"/>
              <a:gd name="connsiteY17" fmla="*/ 3776346 h 3776346"/>
              <a:gd name="connsiteX18" fmla="*/ 5192728 w 6410775"/>
              <a:gd name="connsiteY18" fmla="*/ 3776346 h 3776346"/>
              <a:gd name="connsiteX19" fmla="*/ 4487543 w 6410775"/>
              <a:gd name="connsiteY19" fmla="*/ 3776346 h 3776346"/>
              <a:gd name="connsiteX20" fmla="*/ 3782357 w 6410775"/>
              <a:gd name="connsiteY20" fmla="*/ 3776346 h 3776346"/>
              <a:gd name="connsiteX21" fmla="*/ 3077172 w 6410775"/>
              <a:gd name="connsiteY21" fmla="*/ 3776346 h 3776346"/>
              <a:gd name="connsiteX22" fmla="*/ 2564310 w 6410775"/>
              <a:gd name="connsiteY22" fmla="*/ 3776346 h 3776346"/>
              <a:gd name="connsiteX23" fmla="*/ 1795017 w 6410775"/>
              <a:gd name="connsiteY23" fmla="*/ 3776346 h 3776346"/>
              <a:gd name="connsiteX24" fmla="*/ 1153940 w 6410775"/>
              <a:gd name="connsiteY24" fmla="*/ 3776346 h 3776346"/>
              <a:gd name="connsiteX25" fmla="*/ 705185 w 6410775"/>
              <a:gd name="connsiteY25" fmla="*/ 3776346 h 3776346"/>
              <a:gd name="connsiteX26" fmla="*/ 0 w 6410775"/>
              <a:gd name="connsiteY26" fmla="*/ 3776346 h 3776346"/>
              <a:gd name="connsiteX27" fmla="*/ 0 w 6410775"/>
              <a:gd name="connsiteY27" fmla="*/ 3184718 h 3776346"/>
              <a:gd name="connsiteX28" fmla="*/ 0 w 6410775"/>
              <a:gd name="connsiteY28" fmla="*/ 2555327 h 3776346"/>
              <a:gd name="connsiteX29" fmla="*/ 0 w 6410775"/>
              <a:gd name="connsiteY29" fmla="*/ 1850410 h 3776346"/>
              <a:gd name="connsiteX30" fmla="*/ 0 w 6410775"/>
              <a:gd name="connsiteY30" fmla="*/ 1145492 h 3776346"/>
              <a:gd name="connsiteX31" fmla="*/ 0 w 6410775"/>
              <a:gd name="connsiteY31" fmla="*/ 0 h 377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410775" h="3776346" fill="none" extrusionOk="0">
                <a:moveTo>
                  <a:pt x="0" y="0"/>
                </a:moveTo>
                <a:cubicBezTo>
                  <a:pt x="282090" y="-23471"/>
                  <a:pt x="509656" y="-9944"/>
                  <a:pt x="705185" y="0"/>
                </a:cubicBezTo>
                <a:cubicBezTo>
                  <a:pt x="900715" y="9944"/>
                  <a:pt x="1114804" y="-124"/>
                  <a:pt x="1474478" y="0"/>
                </a:cubicBezTo>
                <a:cubicBezTo>
                  <a:pt x="1834152" y="124"/>
                  <a:pt x="1867739" y="1712"/>
                  <a:pt x="1987340" y="0"/>
                </a:cubicBezTo>
                <a:cubicBezTo>
                  <a:pt x="2106941" y="-1712"/>
                  <a:pt x="2437066" y="-10280"/>
                  <a:pt x="2692526" y="0"/>
                </a:cubicBezTo>
                <a:cubicBezTo>
                  <a:pt x="2947986" y="10280"/>
                  <a:pt x="2958827" y="-3129"/>
                  <a:pt x="3205388" y="0"/>
                </a:cubicBezTo>
                <a:cubicBezTo>
                  <a:pt x="3451949" y="3129"/>
                  <a:pt x="3564975" y="-6392"/>
                  <a:pt x="3846465" y="0"/>
                </a:cubicBezTo>
                <a:cubicBezTo>
                  <a:pt x="4127955" y="6392"/>
                  <a:pt x="4357324" y="19020"/>
                  <a:pt x="4551650" y="0"/>
                </a:cubicBezTo>
                <a:cubicBezTo>
                  <a:pt x="4745976" y="-19020"/>
                  <a:pt x="4865961" y="-13357"/>
                  <a:pt x="5000405" y="0"/>
                </a:cubicBezTo>
                <a:cubicBezTo>
                  <a:pt x="5134849" y="13357"/>
                  <a:pt x="5329350" y="5406"/>
                  <a:pt x="5449159" y="0"/>
                </a:cubicBezTo>
                <a:cubicBezTo>
                  <a:pt x="5568968" y="-5406"/>
                  <a:pt x="6032665" y="-44905"/>
                  <a:pt x="6410775" y="0"/>
                </a:cubicBezTo>
                <a:cubicBezTo>
                  <a:pt x="6426598" y="203876"/>
                  <a:pt x="6426368" y="351000"/>
                  <a:pt x="6410775" y="629391"/>
                </a:cubicBezTo>
                <a:cubicBezTo>
                  <a:pt x="6395182" y="907782"/>
                  <a:pt x="6402395" y="1100234"/>
                  <a:pt x="6410775" y="1296545"/>
                </a:cubicBezTo>
                <a:cubicBezTo>
                  <a:pt x="6419155" y="1492856"/>
                  <a:pt x="6393248" y="1616528"/>
                  <a:pt x="6410775" y="1888173"/>
                </a:cubicBezTo>
                <a:cubicBezTo>
                  <a:pt x="6428302" y="2159818"/>
                  <a:pt x="6426227" y="2229330"/>
                  <a:pt x="6410775" y="2555327"/>
                </a:cubicBezTo>
                <a:cubicBezTo>
                  <a:pt x="6395323" y="2881324"/>
                  <a:pt x="6406580" y="2927549"/>
                  <a:pt x="6410775" y="3109192"/>
                </a:cubicBezTo>
                <a:cubicBezTo>
                  <a:pt x="6414970" y="3290835"/>
                  <a:pt x="6410511" y="3642158"/>
                  <a:pt x="6410775" y="3776346"/>
                </a:cubicBezTo>
                <a:cubicBezTo>
                  <a:pt x="6292942" y="3768069"/>
                  <a:pt x="6153849" y="3755178"/>
                  <a:pt x="5962021" y="3776346"/>
                </a:cubicBezTo>
                <a:cubicBezTo>
                  <a:pt x="5770193" y="3797514"/>
                  <a:pt x="5395742" y="3752500"/>
                  <a:pt x="5192728" y="3776346"/>
                </a:cubicBezTo>
                <a:cubicBezTo>
                  <a:pt x="4989714" y="3800192"/>
                  <a:pt x="4774287" y="3797876"/>
                  <a:pt x="4487543" y="3776346"/>
                </a:cubicBezTo>
                <a:cubicBezTo>
                  <a:pt x="4200799" y="3754816"/>
                  <a:pt x="4009018" y="3764578"/>
                  <a:pt x="3782357" y="3776346"/>
                </a:cubicBezTo>
                <a:cubicBezTo>
                  <a:pt x="3555696" y="3788114"/>
                  <a:pt x="3267007" y="3754303"/>
                  <a:pt x="3077172" y="3776346"/>
                </a:cubicBezTo>
                <a:cubicBezTo>
                  <a:pt x="2887338" y="3798389"/>
                  <a:pt x="2810890" y="3752810"/>
                  <a:pt x="2564310" y="3776346"/>
                </a:cubicBezTo>
                <a:cubicBezTo>
                  <a:pt x="2317730" y="3799882"/>
                  <a:pt x="2084773" y="3811259"/>
                  <a:pt x="1795017" y="3776346"/>
                </a:cubicBezTo>
                <a:cubicBezTo>
                  <a:pt x="1505261" y="3741433"/>
                  <a:pt x="1348292" y="3745689"/>
                  <a:pt x="1153940" y="3776346"/>
                </a:cubicBezTo>
                <a:cubicBezTo>
                  <a:pt x="959588" y="3807003"/>
                  <a:pt x="854288" y="3770911"/>
                  <a:pt x="705185" y="3776346"/>
                </a:cubicBezTo>
                <a:cubicBezTo>
                  <a:pt x="556082" y="3781781"/>
                  <a:pt x="154954" y="3795896"/>
                  <a:pt x="0" y="3776346"/>
                </a:cubicBezTo>
                <a:cubicBezTo>
                  <a:pt x="-27262" y="3537062"/>
                  <a:pt x="-7624" y="3320360"/>
                  <a:pt x="0" y="3184718"/>
                </a:cubicBezTo>
                <a:cubicBezTo>
                  <a:pt x="7624" y="3049076"/>
                  <a:pt x="12545" y="2826640"/>
                  <a:pt x="0" y="2555327"/>
                </a:cubicBezTo>
                <a:cubicBezTo>
                  <a:pt x="-12545" y="2284014"/>
                  <a:pt x="-15979" y="2133170"/>
                  <a:pt x="0" y="1850410"/>
                </a:cubicBezTo>
                <a:cubicBezTo>
                  <a:pt x="15979" y="1567650"/>
                  <a:pt x="-30283" y="1464567"/>
                  <a:pt x="0" y="1145492"/>
                </a:cubicBezTo>
                <a:cubicBezTo>
                  <a:pt x="30283" y="826417"/>
                  <a:pt x="31833" y="323623"/>
                  <a:pt x="0" y="0"/>
                </a:cubicBezTo>
                <a:close/>
              </a:path>
              <a:path w="6410775" h="3776346" stroke="0" extrusionOk="0">
                <a:moveTo>
                  <a:pt x="0" y="0"/>
                </a:moveTo>
                <a:cubicBezTo>
                  <a:pt x="216903" y="8532"/>
                  <a:pt x="397389" y="-26076"/>
                  <a:pt x="576970" y="0"/>
                </a:cubicBezTo>
                <a:cubicBezTo>
                  <a:pt x="756551" y="26076"/>
                  <a:pt x="903210" y="1458"/>
                  <a:pt x="1025724" y="0"/>
                </a:cubicBezTo>
                <a:cubicBezTo>
                  <a:pt x="1148238" y="-1458"/>
                  <a:pt x="1533786" y="31947"/>
                  <a:pt x="1795017" y="0"/>
                </a:cubicBezTo>
                <a:cubicBezTo>
                  <a:pt x="2056248" y="-31947"/>
                  <a:pt x="2141455" y="-12981"/>
                  <a:pt x="2371987" y="0"/>
                </a:cubicBezTo>
                <a:cubicBezTo>
                  <a:pt x="2602519" y="12981"/>
                  <a:pt x="2795192" y="-8157"/>
                  <a:pt x="2948957" y="0"/>
                </a:cubicBezTo>
                <a:cubicBezTo>
                  <a:pt x="3102722" y="8157"/>
                  <a:pt x="3506921" y="-27785"/>
                  <a:pt x="3718250" y="0"/>
                </a:cubicBezTo>
                <a:cubicBezTo>
                  <a:pt x="3929579" y="27785"/>
                  <a:pt x="4001234" y="16347"/>
                  <a:pt x="4231112" y="0"/>
                </a:cubicBezTo>
                <a:cubicBezTo>
                  <a:pt x="4460990" y="-16347"/>
                  <a:pt x="4672847" y="5985"/>
                  <a:pt x="5000405" y="0"/>
                </a:cubicBezTo>
                <a:cubicBezTo>
                  <a:pt x="5327963" y="-5985"/>
                  <a:pt x="5433867" y="-17620"/>
                  <a:pt x="5769698" y="0"/>
                </a:cubicBezTo>
                <a:cubicBezTo>
                  <a:pt x="6105529" y="17620"/>
                  <a:pt x="6198541" y="-3582"/>
                  <a:pt x="6410775" y="0"/>
                </a:cubicBezTo>
                <a:cubicBezTo>
                  <a:pt x="6423864" y="339385"/>
                  <a:pt x="6423085" y="492508"/>
                  <a:pt x="6410775" y="704918"/>
                </a:cubicBezTo>
                <a:cubicBezTo>
                  <a:pt x="6398465" y="917328"/>
                  <a:pt x="6418677" y="1148606"/>
                  <a:pt x="6410775" y="1372072"/>
                </a:cubicBezTo>
                <a:cubicBezTo>
                  <a:pt x="6402873" y="1595538"/>
                  <a:pt x="6389623" y="1660622"/>
                  <a:pt x="6410775" y="1888173"/>
                </a:cubicBezTo>
                <a:cubicBezTo>
                  <a:pt x="6431927" y="2115724"/>
                  <a:pt x="6414605" y="2206143"/>
                  <a:pt x="6410775" y="2517564"/>
                </a:cubicBezTo>
                <a:cubicBezTo>
                  <a:pt x="6406945" y="2828985"/>
                  <a:pt x="6388256" y="2944200"/>
                  <a:pt x="6410775" y="3146955"/>
                </a:cubicBezTo>
                <a:cubicBezTo>
                  <a:pt x="6433294" y="3349710"/>
                  <a:pt x="6416730" y="3556880"/>
                  <a:pt x="6410775" y="3776346"/>
                </a:cubicBezTo>
                <a:cubicBezTo>
                  <a:pt x="6181657" y="3771509"/>
                  <a:pt x="6026238" y="3751475"/>
                  <a:pt x="5705590" y="3776346"/>
                </a:cubicBezTo>
                <a:cubicBezTo>
                  <a:pt x="5384942" y="3801217"/>
                  <a:pt x="5343206" y="3784556"/>
                  <a:pt x="5064512" y="3776346"/>
                </a:cubicBezTo>
                <a:cubicBezTo>
                  <a:pt x="4785818" y="3768136"/>
                  <a:pt x="4715780" y="3789910"/>
                  <a:pt x="4615758" y="3776346"/>
                </a:cubicBezTo>
                <a:cubicBezTo>
                  <a:pt x="4515736" y="3762782"/>
                  <a:pt x="4348401" y="3775292"/>
                  <a:pt x="4102896" y="3776346"/>
                </a:cubicBezTo>
                <a:cubicBezTo>
                  <a:pt x="3857391" y="3777400"/>
                  <a:pt x="3525761" y="3806247"/>
                  <a:pt x="3333603" y="3776346"/>
                </a:cubicBezTo>
                <a:cubicBezTo>
                  <a:pt x="3141445" y="3746445"/>
                  <a:pt x="2839258" y="3751168"/>
                  <a:pt x="2692525" y="3776346"/>
                </a:cubicBezTo>
                <a:cubicBezTo>
                  <a:pt x="2545792" y="3801524"/>
                  <a:pt x="2296567" y="3787276"/>
                  <a:pt x="2179664" y="3776346"/>
                </a:cubicBezTo>
                <a:cubicBezTo>
                  <a:pt x="2062761" y="3765416"/>
                  <a:pt x="1747576" y="3761600"/>
                  <a:pt x="1538586" y="3776346"/>
                </a:cubicBezTo>
                <a:cubicBezTo>
                  <a:pt x="1329596" y="3791092"/>
                  <a:pt x="1245662" y="3757261"/>
                  <a:pt x="1089832" y="3776346"/>
                </a:cubicBezTo>
                <a:cubicBezTo>
                  <a:pt x="934002" y="3795431"/>
                  <a:pt x="746066" y="3756565"/>
                  <a:pt x="641077" y="3776346"/>
                </a:cubicBezTo>
                <a:cubicBezTo>
                  <a:pt x="536089" y="3796127"/>
                  <a:pt x="183996" y="3794443"/>
                  <a:pt x="0" y="3776346"/>
                </a:cubicBezTo>
                <a:cubicBezTo>
                  <a:pt x="-22870" y="3596795"/>
                  <a:pt x="24695" y="3421576"/>
                  <a:pt x="0" y="3222482"/>
                </a:cubicBezTo>
                <a:cubicBezTo>
                  <a:pt x="-24695" y="3023388"/>
                  <a:pt x="-32500" y="2859553"/>
                  <a:pt x="0" y="2517564"/>
                </a:cubicBezTo>
                <a:cubicBezTo>
                  <a:pt x="32500" y="2175575"/>
                  <a:pt x="-14279" y="2110779"/>
                  <a:pt x="0" y="1925936"/>
                </a:cubicBezTo>
                <a:cubicBezTo>
                  <a:pt x="14279" y="1741093"/>
                  <a:pt x="11766" y="1627320"/>
                  <a:pt x="0" y="1409836"/>
                </a:cubicBezTo>
                <a:cubicBezTo>
                  <a:pt x="-11766" y="1192352"/>
                  <a:pt x="-2952" y="880203"/>
                  <a:pt x="0" y="742681"/>
                </a:cubicBezTo>
                <a:cubicBezTo>
                  <a:pt x="2952" y="605159"/>
                  <a:pt x="-26349" y="182963"/>
                  <a:pt x="0" y="0"/>
                </a:cubicBezTo>
                <a:close/>
              </a:path>
            </a:pathLst>
          </a:custGeom>
          <a:solidFill>
            <a:srgbClr val="000000">
              <a:shade val="95000"/>
            </a:srgbClr>
          </a:solidFill>
          <a:ln w="187325" cap="sq">
            <a:solidFill>
              <a:srgbClr val="E5E9EB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9A9DDB2-A2BA-4CED-9506-8311713FE1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01"/>
          <a:stretch/>
        </p:blipFill>
        <p:spPr>
          <a:xfrm>
            <a:off x="0" y="0"/>
            <a:ext cx="454853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9959DFB-A3EF-4B8F-8C72-3DFA4C370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168971" y="3243834"/>
            <a:ext cx="6858000" cy="370332"/>
          </a:xfrm>
          <a:prstGeom prst="rect">
            <a:avLst/>
          </a:prstGeom>
        </p:spPr>
      </p:pic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D8C92E29-1559-2F3B-E89A-5367A1B5DE3A}"/>
              </a:ext>
            </a:extLst>
          </p:cNvPr>
          <p:cNvSpPr txBox="1">
            <a:spLocks/>
          </p:cNvSpPr>
          <p:nvPr/>
        </p:nvSpPr>
        <p:spPr>
          <a:xfrm>
            <a:off x="9237375" y="5510299"/>
            <a:ext cx="2669704" cy="4675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800" b="1" dirty="0">
                <a:solidFill>
                  <a:schemeClr val="accent1"/>
                </a:solidFill>
              </a:rPr>
              <a:t>De synagoge gesloten</a:t>
            </a:r>
          </a:p>
        </p:txBody>
      </p:sp>
    </p:spTree>
    <p:extLst>
      <p:ext uri="{BB962C8B-B14F-4D97-AF65-F5344CB8AC3E}">
        <p14:creationId xmlns:p14="http://schemas.microsoft.com/office/powerpoint/2010/main" val="914427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EFA1D-83E5-2F4A-0B82-4CB4749E9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DEB773F9-5129-BB79-01CB-E7564DA84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6466" y="5744095"/>
            <a:ext cx="2921373" cy="111390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66E31A8-08FF-49E6-BE92-F585A329B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97" y="461998"/>
            <a:ext cx="8515161" cy="5934004"/>
          </a:xfrm>
          <a:custGeom>
            <a:avLst/>
            <a:gdLst>
              <a:gd name="connsiteX0" fmla="*/ 0 w 8515161"/>
              <a:gd name="connsiteY0" fmla="*/ 0 h 5934004"/>
              <a:gd name="connsiteX1" fmla="*/ 655012 w 8515161"/>
              <a:gd name="connsiteY1" fmla="*/ 0 h 5934004"/>
              <a:gd name="connsiteX2" fmla="*/ 1224873 w 8515161"/>
              <a:gd name="connsiteY2" fmla="*/ 0 h 5934004"/>
              <a:gd name="connsiteX3" fmla="*/ 1879886 w 8515161"/>
              <a:gd name="connsiteY3" fmla="*/ 0 h 5934004"/>
              <a:gd name="connsiteX4" fmla="*/ 2620050 w 8515161"/>
              <a:gd name="connsiteY4" fmla="*/ 0 h 5934004"/>
              <a:gd name="connsiteX5" fmla="*/ 3360214 w 8515161"/>
              <a:gd name="connsiteY5" fmla="*/ 0 h 5934004"/>
              <a:gd name="connsiteX6" fmla="*/ 4100378 w 8515161"/>
              <a:gd name="connsiteY6" fmla="*/ 0 h 5934004"/>
              <a:gd name="connsiteX7" fmla="*/ 4925693 w 8515161"/>
              <a:gd name="connsiteY7" fmla="*/ 0 h 5934004"/>
              <a:gd name="connsiteX8" fmla="*/ 5580706 w 8515161"/>
              <a:gd name="connsiteY8" fmla="*/ 0 h 5934004"/>
              <a:gd name="connsiteX9" fmla="*/ 6320870 w 8515161"/>
              <a:gd name="connsiteY9" fmla="*/ 0 h 5934004"/>
              <a:gd name="connsiteX10" fmla="*/ 6975882 w 8515161"/>
              <a:gd name="connsiteY10" fmla="*/ 0 h 5934004"/>
              <a:gd name="connsiteX11" fmla="*/ 7630894 w 8515161"/>
              <a:gd name="connsiteY11" fmla="*/ 0 h 5934004"/>
              <a:gd name="connsiteX12" fmla="*/ 8515161 w 8515161"/>
              <a:gd name="connsiteY12" fmla="*/ 0 h 5934004"/>
              <a:gd name="connsiteX13" fmla="*/ 8515161 w 8515161"/>
              <a:gd name="connsiteY13" fmla="*/ 481314 h 5934004"/>
              <a:gd name="connsiteX14" fmla="*/ 8515161 w 8515161"/>
              <a:gd name="connsiteY14" fmla="*/ 1199987 h 5934004"/>
              <a:gd name="connsiteX15" fmla="*/ 8515161 w 8515161"/>
              <a:gd name="connsiteY15" fmla="*/ 1740641 h 5934004"/>
              <a:gd name="connsiteX16" fmla="*/ 8515161 w 8515161"/>
              <a:gd name="connsiteY16" fmla="*/ 2459315 h 5934004"/>
              <a:gd name="connsiteX17" fmla="*/ 8515161 w 8515161"/>
              <a:gd name="connsiteY17" fmla="*/ 3059309 h 5934004"/>
              <a:gd name="connsiteX18" fmla="*/ 8515161 w 8515161"/>
              <a:gd name="connsiteY18" fmla="*/ 3599962 h 5934004"/>
              <a:gd name="connsiteX19" fmla="*/ 8515161 w 8515161"/>
              <a:gd name="connsiteY19" fmla="*/ 4081276 h 5934004"/>
              <a:gd name="connsiteX20" fmla="*/ 8515161 w 8515161"/>
              <a:gd name="connsiteY20" fmla="*/ 4621930 h 5934004"/>
              <a:gd name="connsiteX21" fmla="*/ 8515161 w 8515161"/>
              <a:gd name="connsiteY21" fmla="*/ 5162583 h 5934004"/>
              <a:gd name="connsiteX22" fmla="*/ 8515161 w 8515161"/>
              <a:gd name="connsiteY22" fmla="*/ 5934004 h 5934004"/>
              <a:gd name="connsiteX23" fmla="*/ 7860149 w 8515161"/>
              <a:gd name="connsiteY23" fmla="*/ 5934004 h 5934004"/>
              <a:gd name="connsiteX24" fmla="*/ 7034833 w 8515161"/>
              <a:gd name="connsiteY24" fmla="*/ 5934004 h 5934004"/>
              <a:gd name="connsiteX25" fmla="*/ 6379821 w 8515161"/>
              <a:gd name="connsiteY25" fmla="*/ 5934004 h 5934004"/>
              <a:gd name="connsiteX26" fmla="*/ 5554505 w 8515161"/>
              <a:gd name="connsiteY26" fmla="*/ 5934004 h 5934004"/>
              <a:gd name="connsiteX27" fmla="*/ 4899493 w 8515161"/>
              <a:gd name="connsiteY27" fmla="*/ 5934004 h 5934004"/>
              <a:gd name="connsiteX28" fmla="*/ 4159329 w 8515161"/>
              <a:gd name="connsiteY28" fmla="*/ 5934004 h 5934004"/>
              <a:gd name="connsiteX29" fmla="*/ 3759771 w 8515161"/>
              <a:gd name="connsiteY29" fmla="*/ 5934004 h 5934004"/>
              <a:gd name="connsiteX30" fmla="*/ 2934455 w 8515161"/>
              <a:gd name="connsiteY30" fmla="*/ 5934004 h 5934004"/>
              <a:gd name="connsiteX31" fmla="*/ 2364595 w 8515161"/>
              <a:gd name="connsiteY31" fmla="*/ 5934004 h 5934004"/>
              <a:gd name="connsiteX32" fmla="*/ 1624431 w 8515161"/>
              <a:gd name="connsiteY32" fmla="*/ 5934004 h 5934004"/>
              <a:gd name="connsiteX33" fmla="*/ 1224873 w 8515161"/>
              <a:gd name="connsiteY33" fmla="*/ 5934004 h 5934004"/>
              <a:gd name="connsiteX34" fmla="*/ 0 w 8515161"/>
              <a:gd name="connsiteY34" fmla="*/ 5934004 h 5934004"/>
              <a:gd name="connsiteX35" fmla="*/ 0 w 8515161"/>
              <a:gd name="connsiteY35" fmla="*/ 5334010 h 5934004"/>
              <a:gd name="connsiteX36" fmla="*/ 0 w 8515161"/>
              <a:gd name="connsiteY36" fmla="*/ 4793357 h 5934004"/>
              <a:gd name="connsiteX37" fmla="*/ 0 w 8515161"/>
              <a:gd name="connsiteY37" fmla="*/ 4312043 h 5934004"/>
              <a:gd name="connsiteX38" fmla="*/ 0 w 8515161"/>
              <a:gd name="connsiteY38" fmla="*/ 3534029 h 5934004"/>
              <a:gd name="connsiteX39" fmla="*/ 0 w 8515161"/>
              <a:gd name="connsiteY39" fmla="*/ 3052715 h 5934004"/>
              <a:gd name="connsiteX40" fmla="*/ 0 w 8515161"/>
              <a:gd name="connsiteY40" fmla="*/ 2393382 h 5934004"/>
              <a:gd name="connsiteX41" fmla="*/ 0 w 8515161"/>
              <a:gd name="connsiteY41" fmla="*/ 1912068 h 5934004"/>
              <a:gd name="connsiteX42" fmla="*/ 0 w 8515161"/>
              <a:gd name="connsiteY42" fmla="*/ 1193394 h 5934004"/>
              <a:gd name="connsiteX43" fmla="*/ 0 w 8515161"/>
              <a:gd name="connsiteY43" fmla="*/ 0 h 593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515161" h="5934004" fill="none" extrusionOk="0">
                <a:moveTo>
                  <a:pt x="0" y="0"/>
                </a:moveTo>
                <a:cubicBezTo>
                  <a:pt x="305144" y="-8675"/>
                  <a:pt x="367423" y="-8554"/>
                  <a:pt x="655012" y="0"/>
                </a:cubicBezTo>
                <a:cubicBezTo>
                  <a:pt x="942601" y="8554"/>
                  <a:pt x="1105151" y="-11361"/>
                  <a:pt x="1224873" y="0"/>
                </a:cubicBezTo>
                <a:cubicBezTo>
                  <a:pt x="1344595" y="11361"/>
                  <a:pt x="1734135" y="18508"/>
                  <a:pt x="1879886" y="0"/>
                </a:cubicBezTo>
                <a:cubicBezTo>
                  <a:pt x="2025637" y="-18508"/>
                  <a:pt x="2263322" y="-31117"/>
                  <a:pt x="2620050" y="0"/>
                </a:cubicBezTo>
                <a:cubicBezTo>
                  <a:pt x="2976778" y="31117"/>
                  <a:pt x="3205152" y="-34533"/>
                  <a:pt x="3360214" y="0"/>
                </a:cubicBezTo>
                <a:cubicBezTo>
                  <a:pt x="3515276" y="34533"/>
                  <a:pt x="3828713" y="16030"/>
                  <a:pt x="4100378" y="0"/>
                </a:cubicBezTo>
                <a:cubicBezTo>
                  <a:pt x="4372043" y="-16030"/>
                  <a:pt x="4637690" y="16492"/>
                  <a:pt x="4925693" y="0"/>
                </a:cubicBezTo>
                <a:cubicBezTo>
                  <a:pt x="5213696" y="-16492"/>
                  <a:pt x="5383783" y="-2744"/>
                  <a:pt x="5580706" y="0"/>
                </a:cubicBezTo>
                <a:cubicBezTo>
                  <a:pt x="5777629" y="2744"/>
                  <a:pt x="6104091" y="22343"/>
                  <a:pt x="6320870" y="0"/>
                </a:cubicBezTo>
                <a:cubicBezTo>
                  <a:pt x="6537649" y="-22343"/>
                  <a:pt x="6680637" y="-26092"/>
                  <a:pt x="6975882" y="0"/>
                </a:cubicBezTo>
                <a:cubicBezTo>
                  <a:pt x="7271127" y="26092"/>
                  <a:pt x="7452236" y="-31184"/>
                  <a:pt x="7630894" y="0"/>
                </a:cubicBezTo>
                <a:cubicBezTo>
                  <a:pt x="7809552" y="31184"/>
                  <a:pt x="8125349" y="-7161"/>
                  <a:pt x="8515161" y="0"/>
                </a:cubicBezTo>
                <a:cubicBezTo>
                  <a:pt x="8517804" y="153236"/>
                  <a:pt x="8493089" y="383411"/>
                  <a:pt x="8515161" y="481314"/>
                </a:cubicBezTo>
                <a:cubicBezTo>
                  <a:pt x="8537233" y="579217"/>
                  <a:pt x="8519657" y="874756"/>
                  <a:pt x="8515161" y="1199987"/>
                </a:cubicBezTo>
                <a:cubicBezTo>
                  <a:pt x="8510665" y="1525218"/>
                  <a:pt x="8495070" y="1509629"/>
                  <a:pt x="8515161" y="1740641"/>
                </a:cubicBezTo>
                <a:cubicBezTo>
                  <a:pt x="8535252" y="1971653"/>
                  <a:pt x="8501766" y="2228469"/>
                  <a:pt x="8515161" y="2459315"/>
                </a:cubicBezTo>
                <a:cubicBezTo>
                  <a:pt x="8528556" y="2690161"/>
                  <a:pt x="8509270" y="2901326"/>
                  <a:pt x="8515161" y="3059309"/>
                </a:cubicBezTo>
                <a:cubicBezTo>
                  <a:pt x="8521052" y="3217292"/>
                  <a:pt x="8524106" y="3463792"/>
                  <a:pt x="8515161" y="3599962"/>
                </a:cubicBezTo>
                <a:cubicBezTo>
                  <a:pt x="8506216" y="3736132"/>
                  <a:pt x="8491415" y="3893927"/>
                  <a:pt x="8515161" y="4081276"/>
                </a:cubicBezTo>
                <a:cubicBezTo>
                  <a:pt x="8538907" y="4268625"/>
                  <a:pt x="8507214" y="4363451"/>
                  <a:pt x="8515161" y="4621930"/>
                </a:cubicBezTo>
                <a:cubicBezTo>
                  <a:pt x="8523108" y="4880409"/>
                  <a:pt x="8506885" y="5043316"/>
                  <a:pt x="8515161" y="5162583"/>
                </a:cubicBezTo>
                <a:cubicBezTo>
                  <a:pt x="8523437" y="5281850"/>
                  <a:pt x="8537836" y="5742798"/>
                  <a:pt x="8515161" y="5934004"/>
                </a:cubicBezTo>
                <a:cubicBezTo>
                  <a:pt x="8348930" y="5949644"/>
                  <a:pt x="8051247" y="5943500"/>
                  <a:pt x="7860149" y="5934004"/>
                </a:cubicBezTo>
                <a:cubicBezTo>
                  <a:pt x="7669051" y="5924508"/>
                  <a:pt x="7212521" y="5894881"/>
                  <a:pt x="7034833" y="5934004"/>
                </a:cubicBezTo>
                <a:cubicBezTo>
                  <a:pt x="6857145" y="5973127"/>
                  <a:pt x="6621481" y="5902146"/>
                  <a:pt x="6379821" y="5934004"/>
                </a:cubicBezTo>
                <a:cubicBezTo>
                  <a:pt x="6138161" y="5965862"/>
                  <a:pt x="5936777" y="5899781"/>
                  <a:pt x="5554505" y="5934004"/>
                </a:cubicBezTo>
                <a:cubicBezTo>
                  <a:pt x="5172233" y="5968227"/>
                  <a:pt x="5113786" y="5905955"/>
                  <a:pt x="4899493" y="5934004"/>
                </a:cubicBezTo>
                <a:cubicBezTo>
                  <a:pt x="4685200" y="5962053"/>
                  <a:pt x="4462612" y="5906281"/>
                  <a:pt x="4159329" y="5934004"/>
                </a:cubicBezTo>
                <a:cubicBezTo>
                  <a:pt x="3856046" y="5961727"/>
                  <a:pt x="3847034" y="5951319"/>
                  <a:pt x="3759771" y="5934004"/>
                </a:cubicBezTo>
                <a:cubicBezTo>
                  <a:pt x="3672508" y="5916689"/>
                  <a:pt x="3321124" y="5951970"/>
                  <a:pt x="2934455" y="5934004"/>
                </a:cubicBezTo>
                <a:cubicBezTo>
                  <a:pt x="2547786" y="5916038"/>
                  <a:pt x="2633006" y="5948924"/>
                  <a:pt x="2364595" y="5934004"/>
                </a:cubicBezTo>
                <a:cubicBezTo>
                  <a:pt x="2096184" y="5919084"/>
                  <a:pt x="1960012" y="5909230"/>
                  <a:pt x="1624431" y="5934004"/>
                </a:cubicBezTo>
                <a:cubicBezTo>
                  <a:pt x="1288850" y="5958778"/>
                  <a:pt x="1423263" y="5951970"/>
                  <a:pt x="1224873" y="5934004"/>
                </a:cubicBezTo>
                <a:cubicBezTo>
                  <a:pt x="1026483" y="5916038"/>
                  <a:pt x="358452" y="5959847"/>
                  <a:pt x="0" y="5934004"/>
                </a:cubicBezTo>
                <a:cubicBezTo>
                  <a:pt x="21233" y="5759770"/>
                  <a:pt x="-28440" y="5528702"/>
                  <a:pt x="0" y="5334010"/>
                </a:cubicBezTo>
                <a:cubicBezTo>
                  <a:pt x="28440" y="5139318"/>
                  <a:pt x="23941" y="5005788"/>
                  <a:pt x="0" y="4793357"/>
                </a:cubicBezTo>
                <a:cubicBezTo>
                  <a:pt x="-23941" y="4580926"/>
                  <a:pt x="-6309" y="4502282"/>
                  <a:pt x="0" y="4312043"/>
                </a:cubicBezTo>
                <a:cubicBezTo>
                  <a:pt x="6309" y="4121804"/>
                  <a:pt x="27551" y="3815944"/>
                  <a:pt x="0" y="3534029"/>
                </a:cubicBezTo>
                <a:cubicBezTo>
                  <a:pt x="-27551" y="3252114"/>
                  <a:pt x="6009" y="3156397"/>
                  <a:pt x="0" y="3052715"/>
                </a:cubicBezTo>
                <a:cubicBezTo>
                  <a:pt x="-6009" y="2949033"/>
                  <a:pt x="11796" y="2672040"/>
                  <a:pt x="0" y="2393382"/>
                </a:cubicBezTo>
                <a:cubicBezTo>
                  <a:pt x="-11796" y="2114724"/>
                  <a:pt x="-11294" y="2119648"/>
                  <a:pt x="0" y="1912068"/>
                </a:cubicBezTo>
                <a:cubicBezTo>
                  <a:pt x="11294" y="1704488"/>
                  <a:pt x="-14825" y="1439983"/>
                  <a:pt x="0" y="1193394"/>
                </a:cubicBezTo>
                <a:cubicBezTo>
                  <a:pt x="14825" y="946805"/>
                  <a:pt x="52144" y="421871"/>
                  <a:pt x="0" y="0"/>
                </a:cubicBezTo>
                <a:close/>
              </a:path>
              <a:path w="8515161" h="5934004" stroke="0" extrusionOk="0">
                <a:moveTo>
                  <a:pt x="0" y="0"/>
                </a:moveTo>
                <a:cubicBezTo>
                  <a:pt x="201646" y="-5587"/>
                  <a:pt x="330209" y="9506"/>
                  <a:pt x="569861" y="0"/>
                </a:cubicBezTo>
                <a:cubicBezTo>
                  <a:pt x="809513" y="-9506"/>
                  <a:pt x="795308" y="-12901"/>
                  <a:pt x="969418" y="0"/>
                </a:cubicBezTo>
                <a:cubicBezTo>
                  <a:pt x="1143528" y="12901"/>
                  <a:pt x="1460240" y="-18211"/>
                  <a:pt x="1794734" y="0"/>
                </a:cubicBezTo>
                <a:cubicBezTo>
                  <a:pt x="2129228" y="18211"/>
                  <a:pt x="2217423" y="4919"/>
                  <a:pt x="2364595" y="0"/>
                </a:cubicBezTo>
                <a:cubicBezTo>
                  <a:pt x="2511767" y="-4919"/>
                  <a:pt x="2717979" y="-2416"/>
                  <a:pt x="2934455" y="0"/>
                </a:cubicBezTo>
                <a:cubicBezTo>
                  <a:pt x="3150931" y="2416"/>
                  <a:pt x="3583759" y="35542"/>
                  <a:pt x="3759771" y="0"/>
                </a:cubicBezTo>
                <a:cubicBezTo>
                  <a:pt x="3935783" y="-35542"/>
                  <a:pt x="4018159" y="22706"/>
                  <a:pt x="4244480" y="0"/>
                </a:cubicBezTo>
                <a:cubicBezTo>
                  <a:pt x="4470801" y="-22706"/>
                  <a:pt x="4803584" y="15214"/>
                  <a:pt x="5069796" y="0"/>
                </a:cubicBezTo>
                <a:cubicBezTo>
                  <a:pt x="5336008" y="-15214"/>
                  <a:pt x="5553107" y="25235"/>
                  <a:pt x="5895111" y="0"/>
                </a:cubicBezTo>
                <a:cubicBezTo>
                  <a:pt x="6237115" y="-25235"/>
                  <a:pt x="6274413" y="-3306"/>
                  <a:pt x="6550124" y="0"/>
                </a:cubicBezTo>
                <a:cubicBezTo>
                  <a:pt x="6825835" y="3306"/>
                  <a:pt x="7022463" y="1696"/>
                  <a:pt x="7375439" y="0"/>
                </a:cubicBezTo>
                <a:cubicBezTo>
                  <a:pt x="7728415" y="-1696"/>
                  <a:pt x="7730750" y="2946"/>
                  <a:pt x="7945300" y="0"/>
                </a:cubicBezTo>
                <a:cubicBezTo>
                  <a:pt x="8159850" y="-2946"/>
                  <a:pt x="8256087" y="-2518"/>
                  <a:pt x="8515161" y="0"/>
                </a:cubicBezTo>
                <a:cubicBezTo>
                  <a:pt x="8539045" y="175609"/>
                  <a:pt x="8549989" y="433418"/>
                  <a:pt x="8515161" y="718674"/>
                </a:cubicBezTo>
                <a:cubicBezTo>
                  <a:pt x="8480333" y="1003930"/>
                  <a:pt x="8534980" y="1077145"/>
                  <a:pt x="8515161" y="1378008"/>
                </a:cubicBezTo>
                <a:cubicBezTo>
                  <a:pt x="8495342" y="1678871"/>
                  <a:pt x="8517769" y="1775627"/>
                  <a:pt x="8515161" y="2037341"/>
                </a:cubicBezTo>
                <a:cubicBezTo>
                  <a:pt x="8512553" y="2299055"/>
                  <a:pt x="8494563" y="2579673"/>
                  <a:pt x="8515161" y="2756015"/>
                </a:cubicBezTo>
                <a:cubicBezTo>
                  <a:pt x="8535759" y="2932357"/>
                  <a:pt x="8494717" y="3313032"/>
                  <a:pt x="8515161" y="3474689"/>
                </a:cubicBezTo>
                <a:cubicBezTo>
                  <a:pt x="8535605" y="3636346"/>
                  <a:pt x="8533395" y="3950594"/>
                  <a:pt x="8515161" y="4193363"/>
                </a:cubicBezTo>
                <a:cubicBezTo>
                  <a:pt x="8496927" y="4436132"/>
                  <a:pt x="8505653" y="4435797"/>
                  <a:pt x="8515161" y="4674676"/>
                </a:cubicBezTo>
                <a:cubicBezTo>
                  <a:pt x="8524669" y="4913555"/>
                  <a:pt x="8533926" y="5042384"/>
                  <a:pt x="8515161" y="5215330"/>
                </a:cubicBezTo>
                <a:cubicBezTo>
                  <a:pt x="8496396" y="5388276"/>
                  <a:pt x="8503317" y="5593973"/>
                  <a:pt x="8515161" y="5934004"/>
                </a:cubicBezTo>
                <a:cubicBezTo>
                  <a:pt x="8399224" y="5946667"/>
                  <a:pt x="8093243" y="5927106"/>
                  <a:pt x="7945300" y="5934004"/>
                </a:cubicBezTo>
                <a:cubicBezTo>
                  <a:pt x="7797357" y="5940902"/>
                  <a:pt x="7607723" y="5904772"/>
                  <a:pt x="7290288" y="5934004"/>
                </a:cubicBezTo>
                <a:cubicBezTo>
                  <a:pt x="6972853" y="5963236"/>
                  <a:pt x="7029390" y="5930543"/>
                  <a:pt x="6890730" y="5934004"/>
                </a:cubicBezTo>
                <a:cubicBezTo>
                  <a:pt x="6752070" y="5937465"/>
                  <a:pt x="6644049" y="5926950"/>
                  <a:pt x="6491173" y="5934004"/>
                </a:cubicBezTo>
                <a:cubicBezTo>
                  <a:pt x="6338297" y="5941058"/>
                  <a:pt x="6017916" y="5948854"/>
                  <a:pt x="5836160" y="5934004"/>
                </a:cubicBezTo>
                <a:cubicBezTo>
                  <a:pt x="5654404" y="5919154"/>
                  <a:pt x="5462596" y="5947483"/>
                  <a:pt x="5351451" y="5934004"/>
                </a:cubicBezTo>
                <a:cubicBezTo>
                  <a:pt x="5240306" y="5920525"/>
                  <a:pt x="4829178" y="5950827"/>
                  <a:pt x="4611287" y="5934004"/>
                </a:cubicBezTo>
                <a:cubicBezTo>
                  <a:pt x="4393396" y="5917181"/>
                  <a:pt x="4294018" y="5952588"/>
                  <a:pt x="4126578" y="5934004"/>
                </a:cubicBezTo>
                <a:cubicBezTo>
                  <a:pt x="3959138" y="5915420"/>
                  <a:pt x="3626964" y="5923040"/>
                  <a:pt x="3386414" y="5934004"/>
                </a:cubicBezTo>
                <a:cubicBezTo>
                  <a:pt x="3145864" y="5944968"/>
                  <a:pt x="3117815" y="5932205"/>
                  <a:pt x="2986856" y="5934004"/>
                </a:cubicBezTo>
                <a:cubicBezTo>
                  <a:pt x="2855897" y="5935803"/>
                  <a:pt x="2597805" y="5915668"/>
                  <a:pt x="2246692" y="5934004"/>
                </a:cubicBezTo>
                <a:cubicBezTo>
                  <a:pt x="1895579" y="5952340"/>
                  <a:pt x="1939709" y="5926674"/>
                  <a:pt x="1761983" y="5934004"/>
                </a:cubicBezTo>
                <a:cubicBezTo>
                  <a:pt x="1584257" y="5941334"/>
                  <a:pt x="1511650" y="5952906"/>
                  <a:pt x="1362426" y="5934004"/>
                </a:cubicBezTo>
                <a:cubicBezTo>
                  <a:pt x="1213202" y="5915102"/>
                  <a:pt x="1115416" y="5920266"/>
                  <a:pt x="877717" y="5934004"/>
                </a:cubicBezTo>
                <a:cubicBezTo>
                  <a:pt x="640018" y="5947742"/>
                  <a:pt x="310919" y="5906977"/>
                  <a:pt x="0" y="5934004"/>
                </a:cubicBezTo>
                <a:cubicBezTo>
                  <a:pt x="8644" y="5724638"/>
                  <a:pt x="-23884" y="5589220"/>
                  <a:pt x="0" y="5393350"/>
                </a:cubicBezTo>
                <a:cubicBezTo>
                  <a:pt x="23884" y="5197480"/>
                  <a:pt x="-6943" y="5120186"/>
                  <a:pt x="0" y="4912037"/>
                </a:cubicBezTo>
                <a:cubicBezTo>
                  <a:pt x="6943" y="4703888"/>
                  <a:pt x="-5499" y="4609501"/>
                  <a:pt x="0" y="4430723"/>
                </a:cubicBezTo>
                <a:cubicBezTo>
                  <a:pt x="5499" y="4251945"/>
                  <a:pt x="-5804" y="3863492"/>
                  <a:pt x="0" y="3712049"/>
                </a:cubicBezTo>
                <a:cubicBezTo>
                  <a:pt x="5804" y="3560606"/>
                  <a:pt x="21229" y="3438734"/>
                  <a:pt x="0" y="3230736"/>
                </a:cubicBezTo>
                <a:cubicBezTo>
                  <a:pt x="-21229" y="3022738"/>
                  <a:pt x="-31787" y="2767204"/>
                  <a:pt x="0" y="2571402"/>
                </a:cubicBezTo>
                <a:cubicBezTo>
                  <a:pt x="31787" y="2375600"/>
                  <a:pt x="-20599" y="2140936"/>
                  <a:pt x="0" y="2030748"/>
                </a:cubicBezTo>
                <a:cubicBezTo>
                  <a:pt x="20599" y="1920560"/>
                  <a:pt x="-30599" y="1662117"/>
                  <a:pt x="0" y="1371414"/>
                </a:cubicBezTo>
                <a:cubicBezTo>
                  <a:pt x="30599" y="1080711"/>
                  <a:pt x="-5327" y="875446"/>
                  <a:pt x="0" y="712080"/>
                </a:cubicBezTo>
                <a:cubicBezTo>
                  <a:pt x="5327" y="548714"/>
                  <a:pt x="7967" y="160927"/>
                  <a:pt x="0" y="0"/>
                </a:cubicBezTo>
                <a:close/>
              </a:path>
            </a:pathLst>
          </a:custGeom>
          <a:solidFill>
            <a:srgbClr val="000000">
              <a:shade val="95000"/>
            </a:srgbClr>
          </a:solidFill>
          <a:ln w="187325" cap="sq">
            <a:solidFill>
              <a:schemeClr val="tx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C63D7DE-709F-4ED3-916F-9FA6B6CCC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017466" y="3243834"/>
            <a:ext cx="6858000" cy="370332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D40925-9425-79B6-B827-7736E1B3D237}"/>
              </a:ext>
            </a:extLst>
          </p:cNvPr>
          <p:cNvSpPr txBox="1">
            <a:spLocks/>
          </p:cNvSpPr>
          <p:nvPr/>
        </p:nvSpPr>
        <p:spPr>
          <a:xfrm>
            <a:off x="10217426" y="5510299"/>
            <a:ext cx="1689652" cy="4675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800" b="1" dirty="0">
                <a:solidFill>
                  <a:schemeClr val="accent1"/>
                </a:solidFill>
              </a:rPr>
              <a:t>Op transport</a:t>
            </a:r>
          </a:p>
        </p:txBody>
      </p:sp>
    </p:spTree>
    <p:extLst>
      <p:ext uri="{BB962C8B-B14F-4D97-AF65-F5344CB8AC3E}">
        <p14:creationId xmlns:p14="http://schemas.microsoft.com/office/powerpoint/2010/main" val="473358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8AD00408-BB83-FE22-9925-88A151049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89" y="1438271"/>
            <a:ext cx="5037828" cy="3576831"/>
          </a:xfrm>
          <a:prstGeom prst="ellipse">
            <a:avLst/>
          </a:prstGeom>
          <a:ln w="152400" cap="sq" cmpd="sng">
            <a:solidFill>
              <a:schemeClr val="tx1"/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593688"/>
                      <a:gd name="connsiteY0" fmla="*/ 1800000 h 3600000"/>
                      <a:gd name="connsiteX1" fmla="*/ 1796844 w 3593688"/>
                      <a:gd name="connsiteY1" fmla="*/ 0 h 3600000"/>
                      <a:gd name="connsiteX2" fmla="*/ 3593688 w 3593688"/>
                      <a:gd name="connsiteY2" fmla="*/ 1800000 h 3600000"/>
                      <a:gd name="connsiteX3" fmla="*/ 1796844 w 3593688"/>
                      <a:gd name="connsiteY3" fmla="*/ 3600000 h 3600000"/>
                      <a:gd name="connsiteX4" fmla="*/ 0 w 3593688"/>
                      <a:gd name="connsiteY4" fmla="*/ 1800000 h 36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3688" h="3600000" fill="none" extrusionOk="0">
                        <a:moveTo>
                          <a:pt x="0" y="1800000"/>
                        </a:moveTo>
                        <a:cubicBezTo>
                          <a:pt x="207300" y="830479"/>
                          <a:pt x="910768" y="-218752"/>
                          <a:pt x="1796844" y="0"/>
                        </a:cubicBezTo>
                        <a:cubicBezTo>
                          <a:pt x="2684121" y="-16093"/>
                          <a:pt x="3476286" y="916420"/>
                          <a:pt x="3593688" y="1800000"/>
                        </a:cubicBezTo>
                        <a:cubicBezTo>
                          <a:pt x="3578772" y="2651873"/>
                          <a:pt x="2773886" y="3621301"/>
                          <a:pt x="1796844" y="3600000"/>
                        </a:cubicBezTo>
                        <a:cubicBezTo>
                          <a:pt x="902457" y="3654855"/>
                          <a:pt x="137541" y="2827183"/>
                          <a:pt x="0" y="1800000"/>
                        </a:cubicBezTo>
                        <a:close/>
                      </a:path>
                      <a:path w="3593688" h="3600000" stroke="0" extrusionOk="0">
                        <a:moveTo>
                          <a:pt x="0" y="1800000"/>
                        </a:moveTo>
                        <a:cubicBezTo>
                          <a:pt x="-181670" y="693829"/>
                          <a:pt x="682569" y="45753"/>
                          <a:pt x="1796844" y="0"/>
                        </a:cubicBezTo>
                        <a:cubicBezTo>
                          <a:pt x="3008647" y="46196"/>
                          <a:pt x="3347113" y="813727"/>
                          <a:pt x="3593688" y="1800000"/>
                        </a:cubicBezTo>
                        <a:cubicBezTo>
                          <a:pt x="3516845" y="2869154"/>
                          <a:pt x="2761946" y="3750719"/>
                          <a:pt x="1796844" y="3600000"/>
                        </a:cubicBezTo>
                        <a:cubicBezTo>
                          <a:pt x="776909" y="3584919"/>
                          <a:pt x="197262" y="2888367"/>
                          <a:pt x="0" y="180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67D8C75-CACD-1260-2B51-A6484638A0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714165" y="4626286"/>
            <a:ext cx="6350000" cy="58420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735DBBD3-0270-4A83-BF2F-562B12929A7B}"/>
              </a:ext>
            </a:extLst>
          </p:cNvPr>
          <p:cNvSpPr/>
          <p:nvPr/>
        </p:nvSpPr>
        <p:spPr>
          <a:xfrm>
            <a:off x="6096000" y="1438271"/>
            <a:ext cx="48888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i="1" dirty="0">
                <a:solidFill>
                  <a:schemeClr val="accent1"/>
                </a:solidFill>
              </a:rPr>
              <a:t>‘Op de Dijk was het heel druk met mensen, iedereen wist dat ze gingen en wilde hen zien vertrekken.’</a:t>
            </a:r>
          </a:p>
        </p:txBody>
      </p:sp>
      <p:pic>
        <p:nvPicPr>
          <p:cNvPr id="2" name="Afbeelding 1">
            <a:hlinkClick r:id="rId6"/>
            <a:extLst>
              <a:ext uri="{FF2B5EF4-FFF2-40B4-BE49-F238E27FC236}">
                <a16:creationId xmlns:a16="http://schemas.microsoft.com/office/drawing/2014/main" id="{613A27C3-7ED3-7C66-6B7C-5BFCB51AE6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1259" y="3515507"/>
            <a:ext cx="1625282" cy="1625282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D7D9D7-846E-43A8-F943-3D327B179429}"/>
              </a:ext>
            </a:extLst>
          </p:cNvPr>
          <p:cNvSpPr txBox="1">
            <a:spLocks/>
          </p:cNvSpPr>
          <p:nvPr/>
        </p:nvSpPr>
        <p:spPr>
          <a:xfrm>
            <a:off x="9631632" y="5231753"/>
            <a:ext cx="2371959" cy="421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1800" b="1" dirty="0">
                <a:solidFill>
                  <a:schemeClr val="accent1"/>
                </a:solidFill>
              </a:rPr>
              <a:t>Corrie</a:t>
            </a:r>
          </a:p>
        </p:txBody>
      </p:sp>
      <p:pic>
        <p:nvPicPr>
          <p:cNvPr id="5" name="Corrie, buurmeisje van Sam Gazan.mp3">
            <a:hlinkClick r:id="" action="ppaction://media"/>
            <a:extLst>
              <a:ext uri="{FF2B5EF4-FFF2-40B4-BE49-F238E27FC236}">
                <a16:creationId xmlns:a16="http://schemas.microsoft.com/office/drawing/2014/main" id="{16C369E0-35D7-6FC9-F14E-D23343B137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45437" y="3740726"/>
            <a:ext cx="981363" cy="98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9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84652-5C88-E0A0-832A-23D4F3AFB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F66D0BF-9F02-0C05-EB0C-6E55AB521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017466" y="3243834"/>
            <a:ext cx="6858000" cy="370332"/>
          </a:xfrm>
          <a:prstGeom prst="rect">
            <a:avLst/>
          </a:prstGeom>
        </p:spPr>
      </p:pic>
      <p:pic>
        <p:nvPicPr>
          <p:cNvPr id="7" name="Afbeelding 6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1207AE3D-AB9C-0224-90FD-FC02A71D5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6466" y="5744095"/>
            <a:ext cx="2921373" cy="111390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6880128-4F3D-495A-8013-46F6DEE35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90454">
            <a:off x="418346" y="723461"/>
            <a:ext cx="3900471" cy="2535306"/>
          </a:xfrm>
          <a:custGeom>
            <a:avLst/>
            <a:gdLst>
              <a:gd name="connsiteX0" fmla="*/ 0 w 3900471"/>
              <a:gd name="connsiteY0" fmla="*/ 0 h 2535306"/>
              <a:gd name="connsiteX1" fmla="*/ 611074 w 3900471"/>
              <a:gd name="connsiteY1" fmla="*/ 0 h 2535306"/>
              <a:gd name="connsiteX2" fmla="*/ 1183143 w 3900471"/>
              <a:gd name="connsiteY2" fmla="*/ 0 h 2535306"/>
              <a:gd name="connsiteX3" fmla="*/ 1872226 w 3900471"/>
              <a:gd name="connsiteY3" fmla="*/ 0 h 2535306"/>
              <a:gd name="connsiteX4" fmla="*/ 2522305 w 3900471"/>
              <a:gd name="connsiteY4" fmla="*/ 0 h 2535306"/>
              <a:gd name="connsiteX5" fmla="*/ 3172383 w 3900471"/>
              <a:gd name="connsiteY5" fmla="*/ 0 h 2535306"/>
              <a:gd name="connsiteX6" fmla="*/ 3900471 w 3900471"/>
              <a:gd name="connsiteY6" fmla="*/ 0 h 2535306"/>
              <a:gd name="connsiteX7" fmla="*/ 3900471 w 3900471"/>
              <a:gd name="connsiteY7" fmla="*/ 659180 h 2535306"/>
              <a:gd name="connsiteX8" fmla="*/ 3900471 w 3900471"/>
              <a:gd name="connsiteY8" fmla="*/ 1242300 h 2535306"/>
              <a:gd name="connsiteX9" fmla="*/ 3900471 w 3900471"/>
              <a:gd name="connsiteY9" fmla="*/ 1901480 h 2535306"/>
              <a:gd name="connsiteX10" fmla="*/ 3900471 w 3900471"/>
              <a:gd name="connsiteY10" fmla="*/ 2535306 h 2535306"/>
              <a:gd name="connsiteX11" fmla="*/ 3211388 w 3900471"/>
              <a:gd name="connsiteY11" fmla="*/ 2535306 h 2535306"/>
              <a:gd name="connsiteX12" fmla="*/ 2522305 w 3900471"/>
              <a:gd name="connsiteY12" fmla="*/ 2535306 h 2535306"/>
              <a:gd name="connsiteX13" fmla="*/ 1794217 w 3900471"/>
              <a:gd name="connsiteY13" fmla="*/ 2535306 h 2535306"/>
              <a:gd name="connsiteX14" fmla="*/ 1183143 w 3900471"/>
              <a:gd name="connsiteY14" fmla="*/ 2535306 h 2535306"/>
              <a:gd name="connsiteX15" fmla="*/ 0 w 3900471"/>
              <a:gd name="connsiteY15" fmla="*/ 2535306 h 2535306"/>
              <a:gd name="connsiteX16" fmla="*/ 0 w 3900471"/>
              <a:gd name="connsiteY16" fmla="*/ 1952186 h 2535306"/>
              <a:gd name="connsiteX17" fmla="*/ 0 w 3900471"/>
              <a:gd name="connsiteY17" fmla="*/ 1318359 h 2535306"/>
              <a:gd name="connsiteX18" fmla="*/ 0 w 3900471"/>
              <a:gd name="connsiteY18" fmla="*/ 659180 h 2535306"/>
              <a:gd name="connsiteX19" fmla="*/ 0 w 3900471"/>
              <a:gd name="connsiteY19" fmla="*/ 0 h 2535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900471" h="2535306" fill="none" extrusionOk="0">
                <a:moveTo>
                  <a:pt x="0" y="0"/>
                </a:moveTo>
                <a:cubicBezTo>
                  <a:pt x="160706" y="-20709"/>
                  <a:pt x="390049" y="-17456"/>
                  <a:pt x="611074" y="0"/>
                </a:cubicBezTo>
                <a:cubicBezTo>
                  <a:pt x="832099" y="17456"/>
                  <a:pt x="988700" y="-8815"/>
                  <a:pt x="1183143" y="0"/>
                </a:cubicBezTo>
                <a:cubicBezTo>
                  <a:pt x="1377586" y="8815"/>
                  <a:pt x="1601732" y="13423"/>
                  <a:pt x="1872226" y="0"/>
                </a:cubicBezTo>
                <a:cubicBezTo>
                  <a:pt x="2142720" y="-13423"/>
                  <a:pt x="2211869" y="-28950"/>
                  <a:pt x="2522305" y="0"/>
                </a:cubicBezTo>
                <a:cubicBezTo>
                  <a:pt x="2832741" y="28950"/>
                  <a:pt x="3014698" y="18381"/>
                  <a:pt x="3172383" y="0"/>
                </a:cubicBezTo>
                <a:cubicBezTo>
                  <a:pt x="3330068" y="-18381"/>
                  <a:pt x="3571035" y="-13325"/>
                  <a:pt x="3900471" y="0"/>
                </a:cubicBezTo>
                <a:cubicBezTo>
                  <a:pt x="3877626" y="278575"/>
                  <a:pt x="3872675" y="357124"/>
                  <a:pt x="3900471" y="659180"/>
                </a:cubicBezTo>
                <a:cubicBezTo>
                  <a:pt x="3928267" y="961236"/>
                  <a:pt x="3915963" y="1109143"/>
                  <a:pt x="3900471" y="1242300"/>
                </a:cubicBezTo>
                <a:cubicBezTo>
                  <a:pt x="3884979" y="1375457"/>
                  <a:pt x="3873222" y="1632433"/>
                  <a:pt x="3900471" y="1901480"/>
                </a:cubicBezTo>
                <a:cubicBezTo>
                  <a:pt x="3927720" y="2170527"/>
                  <a:pt x="3891629" y="2334376"/>
                  <a:pt x="3900471" y="2535306"/>
                </a:cubicBezTo>
                <a:cubicBezTo>
                  <a:pt x="3607105" y="2565834"/>
                  <a:pt x="3553707" y="2535225"/>
                  <a:pt x="3211388" y="2535306"/>
                </a:cubicBezTo>
                <a:cubicBezTo>
                  <a:pt x="2869069" y="2535387"/>
                  <a:pt x="2697831" y="2528242"/>
                  <a:pt x="2522305" y="2535306"/>
                </a:cubicBezTo>
                <a:cubicBezTo>
                  <a:pt x="2346779" y="2542370"/>
                  <a:pt x="2096239" y="2554977"/>
                  <a:pt x="1794217" y="2535306"/>
                </a:cubicBezTo>
                <a:cubicBezTo>
                  <a:pt x="1492195" y="2515635"/>
                  <a:pt x="1400377" y="2564649"/>
                  <a:pt x="1183143" y="2535306"/>
                </a:cubicBezTo>
                <a:cubicBezTo>
                  <a:pt x="965909" y="2505963"/>
                  <a:pt x="571917" y="2558120"/>
                  <a:pt x="0" y="2535306"/>
                </a:cubicBezTo>
                <a:cubicBezTo>
                  <a:pt x="-16247" y="2376868"/>
                  <a:pt x="-20217" y="2103675"/>
                  <a:pt x="0" y="1952186"/>
                </a:cubicBezTo>
                <a:cubicBezTo>
                  <a:pt x="20217" y="1800697"/>
                  <a:pt x="10942" y="1533522"/>
                  <a:pt x="0" y="1318359"/>
                </a:cubicBezTo>
                <a:cubicBezTo>
                  <a:pt x="-10942" y="1103196"/>
                  <a:pt x="1279" y="869888"/>
                  <a:pt x="0" y="659180"/>
                </a:cubicBezTo>
                <a:cubicBezTo>
                  <a:pt x="-1279" y="448472"/>
                  <a:pt x="-29966" y="293969"/>
                  <a:pt x="0" y="0"/>
                </a:cubicBezTo>
                <a:close/>
              </a:path>
              <a:path w="3900471" h="2535306" stroke="0" extrusionOk="0">
                <a:moveTo>
                  <a:pt x="0" y="0"/>
                </a:moveTo>
                <a:cubicBezTo>
                  <a:pt x="173161" y="-21554"/>
                  <a:pt x="457663" y="-6198"/>
                  <a:pt x="611074" y="0"/>
                </a:cubicBezTo>
                <a:cubicBezTo>
                  <a:pt x="764485" y="6198"/>
                  <a:pt x="938346" y="-13307"/>
                  <a:pt x="1144138" y="0"/>
                </a:cubicBezTo>
                <a:cubicBezTo>
                  <a:pt x="1349930" y="13307"/>
                  <a:pt x="1702790" y="-4710"/>
                  <a:pt x="1872226" y="0"/>
                </a:cubicBezTo>
                <a:cubicBezTo>
                  <a:pt x="2041662" y="4710"/>
                  <a:pt x="2256785" y="26572"/>
                  <a:pt x="2483300" y="0"/>
                </a:cubicBezTo>
                <a:cubicBezTo>
                  <a:pt x="2709815" y="-26572"/>
                  <a:pt x="2872810" y="19609"/>
                  <a:pt x="3094374" y="0"/>
                </a:cubicBezTo>
                <a:cubicBezTo>
                  <a:pt x="3315938" y="-19609"/>
                  <a:pt x="3683442" y="12411"/>
                  <a:pt x="3900471" y="0"/>
                </a:cubicBezTo>
                <a:cubicBezTo>
                  <a:pt x="3913288" y="231277"/>
                  <a:pt x="3925442" y="302994"/>
                  <a:pt x="3900471" y="583120"/>
                </a:cubicBezTo>
                <a:cubicBezTo>
                  <a:pt x="3875500" y="863246"/>
                  <a:pt x="3894556" y="928466"/>
                  <a:pt x="3900471" y="1216947"/>
                </a:cubicBezTo>
                <a:cubicBezTo>
                  <a:pt x="3906386" y="1505428"/>
                  <a:pt x="3919271" y="1509426"/>
                  <a:pt x="3900471" y="1800067"/>
                </a:cubicBezTo>
                <a:cubicBezTo>
                  <a:pt x="3881671" y="2090708"/>
                  <a:pt x="3906305" y="2384879"/>
                  <a:pt x="3900471" y="2535306"/>
                </a:cubicBezTo>
                <a:cubicBezTo>
                  <a:pt x="3757839" y="2505443"/>
                  <a:pt x="3514994" y="2527248"/>
                  <a:pt x="3250393" y="2535306"/>
                </a:cubicBezTo>
                <a:cubicBezTo>
                  <a:pt x="2985792" y="2543364"/>
                  <a:pt x="2799993" y="2560104"/>
                  <a:pt x="2639319" y="2535306"/>
                </a:cubicBezTo>
                <a:cubicBezTo>
                  <a:pt x="2478645" y="2510508"/>
                  <a:pt x="2181785" y="2506406"/>
                  <a:pt x="1911231" y="2535306"/>
                </a:cubicBezTo>
                <a:cubicBezTo>
                  <a:pt x="1640677" y="2564206"/>
                  <a:pt x="1372462" y="2564064"/>
                  <a:pt x="1183143" y="2535306"/>
                </a:cubicBezTo>
                <a:cubicBezTo>
                  <a:pt x="993824" y="2506548"/>
                  <a:pt x="777798" y="2559363"/>
                  <a:pt x="611074" y="2535306"/>
                </a:cubicBezTo>
                <a:cubicBezTo>
                  <a:pt x="444350" y="2511249"/>
                  <a:pt x="267249" y="2557840"/>
                  <a:pt x="0" y="2535306"/>
                </a:cubicBezTo>
                <a:cubicBezTo>
                  <a:pt x="-9856" y="2376181"/>
                  <a:pt x="-33006" y="2065242"/>
                  <a:pt x="0" y="1850773"/>
                </a:cubicBezTo>
                <a:cubicBezTo>
                  <a:pt x="33006" y="1636304"/>
                  <a:pt x="26408" y="1558740"/>
                  <a:pt x="0" y="1293006"/>
                </a:cubicBezTo>
                <a:cubicBezTo>
                  <a:pt x="-26408" y="1027272"/>
                  <a:pt x="12533" y="855234"/>
                  <a:pt x="0" y="709886"/>
                </a:cubicBezTo>
                <a:cubicBezTo>
                  <a:pt x="-12533" y="564538"/>
                  <a:pt x="-23576" y="345100"/>
                  <a:pt x="0" y="0"/>
                </a:cubicBezTo>
                <a:close/>
              </a:path>
            </a:pathLst>
          </a:custGeom>
          <a:solidFill>
            <a:srgbClr val="000000">
              <a:shade val="95000"/>
            </a:srgbClr>
          </a:solidFill>
          <a:ln w="187325" cap="sq">
            <a:solidFill>
              <a:schemeClr val="tx1">
                <a:lumMod val="50000"/>
              </a:schemeClr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1" name="Afbeelding 10">
            <a:hlinkClick r:id="rId5"/>
            <a:extLst>
              <a:ext uri="{FF2B5EF4-FFF2-40B4-BE49-F238E27FC236}">
                <a16:creationId xmlns:a16="http://schemas.microsoft.com/office/drawing/2014/main" id="{EB4FFB52-90F3-49B6-8782-D80BE246B41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20000"/>
          </a:blip>
          <a:stretch>
            <a:fillRect/>
          </a:stretch>
        </p:blipFill>
        <p:spPr>
          <a:xfrm>
            <a:off x="573893" y="5527246"/>
            <a:ext cx="1279263" cy="87720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B2DFCE2-3478-43B2-8FFC-7291ED5DD3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5483">
            <a:off x="4814369" y="2042367"/>
            <a:ext cx="3989577" cy="3103005"/>
          </a:xfrm>
          <a:custGeom>
            <a:avLst/>
            <a:gdLst>
              <a:gd name="connsiteX0" fmla="*/ 0 w 3989577"/>
              <a:gd name="connsiteY0" fmla="*/ 0 h 3103005"/>
              <a:gd name="connsiteX1" fmla="*/ 744721 w 3989577"/>
              <a:gd name="connsiteY1" fmla="*/ 0 h 3103005"/>
              <a:gd name="connsiteX2" fmla="*/ 1449546 w 3989577"/>
              <a:gd name="connsiteY2" fmla="*/ 0 h 3103005"/>
              <a:gd name="connsiteX3" fmla="*/ 2114476 w 3989577"/>
              <a:gd name="connsiteY3" fmla="*/ 0 h 3103005"/>
              <a:gd name="connsiteX4" fmla="*/ 2779405 w 3989577"/>
              <a:gd name="connsiteY4" fmla="*/ 0 h 3103005"/>
              <a:gd name="connsiteX5" fmla="*/ 3989577 w 3989577"/>
              <a:gd name="connsiteY5" fmla="*/ 0 h 3103005"/>
              <a:gd name="connsiteX6" fmla="*/ 3989577 w 3989577"/>
              <a:gd name="connsiteY6" fmla="*/ 651631 h 3103005"/>
              <a:gd name="connsiteX7" fmla="*/ 3989577 w 3989577"/>
              <a:gd name="connsiteY7" fmla="*/ 1210172 h 3103005"/>
              <a:gd name="connsiteX8" fmla="*/ 3989577 w 3989577"/>
              <a:gd name="connsiteY8" fmla="*/ 1861803 h 3103005"/>
              <a:gd name="connsiteX9" fmla="*/ 3989577 w 3989577"/>
              <a:gd name="connsiteY9" fmla="*/ 2389314 h 3103005"/>
              <a:gd name="connsiteX10" fmla="*/ 3989577 w 3989577"/>
              <a:gd name="connsiteY10" fmla="*/ 3103005 h 3103005"/>
              <a:gd name="connsiteX11" fmla="*/ 3404439 w 3989577"/>
              <a:gd name="connsiteY11" fmla="*/ 3103005 h 3103005"/>
              <a:gd name="connsiteX12" fmla="*/ 2659718 w 3989577"/>
              <a:gd name="connsiteY12" fmla="*/ 3103005 h 3103005"/>
              <a:gd name="connsiteX13" fmla="*/ 2034684 w 3989577"/>
              <a:gd name="connsiteY13" fmla="*/ 3103005 h 3103005"/>
              <a:gd name="connsiteX14" fmla="*/ 1289963 w 3989577"/>
              <a:gd name="connsiteY14" fmla="*/ 3103005 h 3103005"/>
              <a:gd name="connsiteX15" fmla="*/ 704825 w 3989577"/>
              <a:gd name="connsiteY15" fmla="*/ 3103005 h 3103005"/>
              <a:gd name="connsiteX16" fmla="*/ 0 w 3989577"/>
              <a:gd name="connsiteY16" fmla="*/ 3103005 h 3103005"/>
              <a:gd name="connsiteX17" fmla="*/ 0 w 3989577"/>
              <a:gd name="connsiteY17" fmla="*/ 2575494 h 3103005"/>
              <a:gd name="connsiteX18" fmla="*/ 0 w 3989577"/>
              <a:gd name="connsiteY18" fmla="*/ 2047983 h 3103005"/>
              <a:gd name="connsiteX19" fmla="*/ 0 w 3989577"/>
              <a:gd name="connsiteY19" fmla="*/ 1520472 h 3103005"/>
              <a:gd name="connsiteX20" fmla="*/ 0 w 3989577"/>
              <a:gd name="connsiteY20" fmla="*/ 837811 h 3103005"/>
              <a:gd name="connsiteX21" fmla="*/ 0 w 3989577"/>
              <a:gd name="connsiteY21" fmla="*/ 0 h 3103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989577" h="3103005" fill="none" extrusionOk="0">
                <a:moveTo>
                  <a:pt x="0" y="0"/>
                </a:moveTo>
                <a:cubicBezTo>
                  <a:pt x="156175" y="35437"/>
                  <a:pt x="491854" y="36618"/>
                  <a:pt x="744721" y="0"/>
                </a:cubicBezTo>
                <a:cubicBezTo>
                  <a:pt x="997588" y="-36618"/>
                  <a:pt x="1133311" y="27567"/>
                  <a:pt x="1449546" y="0"/>
                </a:cubicBezTo>
                <a:cubicBezTo>
                  <a:pt x="1765782" y="-27567"/>
                  <a:pt x="1867915" y="6994"/>
                  <a:pt x="2114476" y="0"/>
                </a:cubicBezTo>
                <a:cubicBezTo>
                  <a:pt x="2361037" y="-6994"/>
                  <a:pt x="2517361" y="-7641"/>
                  <a:pt x="2779405" y="0"/>
                </a:cubicBezTo>
                <a:cubicBezTo>
                  <a:pt x="3041449" y="7641"/>
                  <a:pt x="3590852" y="-16932"/>
                  <a:pt x="3989577" y="0"/>
                </a:cubicBezTo>
                <a:cubicBezTo>
                  <a:pt x="3983800" y="190246"/>
                  <a:pt x="3994238" y="518724"/>
                  <a:pt x="3989577" y="651631"/>
                </a:cubicBezTo>
                <a:cubicBezTo>
                  <a:pt x="3984916" y="784538"/>
                  <a:pt x="3964853" y="1006160"/>
                  <a:pt x="3989577" y="1210172"/>
                </a:cubicBezTo>
                <a:cubicBezTo>
                  <a:pt x="4014301" y="1414184"/>
                  <a:pt x="3989637" y="1705028"/>
                  <a:pt x="3989577" y="1861803"/>
                </a:cubicBezTo>
                <a:cubicBezTo>
                  <a:pt x="3989517" y="2018578"/>
                  <a:pt x="3964575" y="2149318"/>
                  <a:pt x="3989577" y="2389314"/>
                </a:cubicBezTo>
                <a:cubicBezTo>
                  <a:pt x="4014579" y="2629310"/>
                  <a:pt x="3959398" y="2748941"/>
                  <a:pt x="3989577" y="3103005"/>
                </a:cubicBezTo>
                <a:cubicBezTo>
                  <a:pt x="3712519" y="3095545"/>
                  <a:pt x="3692074" y="3114527"/>
                  <a:pt x="3404439" y="3103005"/>
                </a:cubicBezTo>
                <a:cubicBezTo>
                  <a:pt x="3116804" y="3091483"/>
                  <a:pt x="2967637" y="3110181"/>
                  <a:pt x="2659718" y="3103005"/>
                </a:cubicBezTo>
                <a:cubicBezTo>
                  <a:pt x="2351799" y="3095829"/>
                  <a:pt x="2169592" y="3106333"/>
                  <a:pt x="2034684" y="3103005"/>
                </a:cubicBezTo>
                <a:cubicBezTo>
                  <a:pt x="1899776" y="3099677"/>
                  <a:pt x="1557926" y="3123918"/>
                  <a:pt x="1289963" y="3103005"/>
                </a:cubicBezTo>
                <a:cubicBezTo>
                  <a:pt x="1022000" y="3082092"/>
                  <a:pt x="961745" y="3098585"/>
                  <a:pt x="704825" y="3103005"/>
                </a:cubicBezTo>
                <a:cubicBezTo>
                  <a:pt x="447905" y="3107425"/>
                  <a:pt x="300423" y="3082576"/>
                  <a:pt x="0" y="3103005"/>
                </a:cubicBezTo>
                <a:cubicBezTo>
                  <a:pt x="-17233" y="2984722"/>
                  <a:pt x="-11169" y="2817179"/>
                  <a:pt x="0" y="2575494"/>
                </a:cubicBezTo>
                <a:cubicBezTo>
                  <a:pt x="11169" y="2333809"/>
                  <a:pt x="10716" y="2287177"/>
                  <a:pt x="0" y="2047983"/>
                </a:cubicBezTo>
                <a:cubicBezTo>
                  <a:pt x="-10716" y="1808789"/>
                  <a:pt x="-678" y="1657218"/>
                  <a:pt x="0" y="1520472"/>
                </a:cubicBezTo>
                <a:cubicBezTo>
                  <a:pt x="678" y="1383726"/>
                  <a:pt x="30565" y="982984"/>
                  <a:pt x="0" y="837811"/>
                </a:cubicBezTo>
                <a:cubicBezTo>
                  <a:pt x="-30565" y="692638"/>
                  <a:pt x="25797" y="257381"/>
                  <a:pt x="0" y="0"/>
                </a:cubicBezTo>
                <a:close/>
              </a:path>
              <a:path w="3989577" h="3103005" stroke="0" extrusionOk="0">
                <a:moveTo>
                  <a:pt x="0" y="0"/>
                </a:moveTo>
                <a:cubicBezTo>
                  <a:pt x="174127" y="7491"/>
                  <a:pt x="436873" y="9687"/>
                  <a:pt x="625034" y="0"/>
                </a:cubicBezTo>
                <a:cubicBezTo>
                  <a:pt x="813195" y="-9687"/>
                  <a:pt x="952993" y="6975"/>
                  <a:pt x="1170276" y="0"/>
                </a:cubicBezTo>
                <a:cubicBezTo>
                  <a:pt x="1387559" y="-6975"/>
                  <a:pt x="1626114" y="-36438"/>
                  <a:pt x="1914997" y="0"/>
                </a:cubicBezTo>
                <a:cubicBezTo>
                  <a:pt x="2203880" y="36438"/>
                  <a:pt x="2324768" y="-29520"/>
                  <a:pt x="2540031" y="0"/>
                </a:cubicBezTo>
                <a:cubicBezTo>
                  <a:pt x="2755294" y="29520"/>
                  <a:pt x="2858195" y="-16682"/>
                  <a:pt x="3165064" y="0"/>
                </a:cubicBezTo>
                <a:cubicBezTo>
                  <a:pt x="3471933" y="16682"/>
                  <a:pt x="3819427" y="-1892"/>
                  <a:pt x="3989577" y="0"/>
                </a:cubicBezTo>
                <a:cubicBezTo>
                  <a:pt x="3963591" y="183732"/>
                  <a:pt x="4014094" y="296097"/>
                  <a:pt x="3989577" y="558541"/>
                </a:cubicBezTo>
                <a:cubicBezTo>
                  <a:pt x="3965060" y="820985"/>
                  <a:pt x="3963002" y="963515"/>
                  <a:pt x="3989577" y="1179142"/>
                </a:cubicBezTo>
                <a:cubicBezTo>
                  <a:pt x="4016152" y="1394769"/>
                  <a:pt x="3969504" y="1465278"/>
                  <a:pt x="3989577" y="1737683"/>
                </a:cubicBezTo>
                <a:cubicBezTo>
                  <a:pt x="4009650" y="2010088"/>
                  <a:pt x="3988781" y="2029286"/>
                  <a:pt x="3989577" y="2296224"/>
                </a:cubicBezTo>
                <a:cubicBezTo>
                  <a:pt x="3990373" y="2563162"/>
                  <a:pt x="4026172" y="2935910"/>
                  <a:pt x="3989577" y="3103005"/>
                </a:cubicBezTo>
                <a:cubicBezTo>
                  <a:pt x="3718555" y="3130532"/>
                  <a:pt x="3466328" y="3088601"/>
                  <a:pt x="3284752" y="3103005"/>
                </a:cubicBezTo>
                <a:cubicBezTo>
                  <a:pt x="3103176" y="3117409"/>
                  <a:pt x="2880784" y="3130505"/>
                  <a:pt x="2540031" y="3103005"/>
                </a:cubicBezTo>
                <a:cubicBezTo>
                  <a:pt x="2199278" y="3075505"/>
                  <a:pt x="2142923" y="3121419"/>
                  <a:pt x="1795310" y="3103005"/>
                </a:cubicBezTo>
                <a:cubicBezTo>
                  <a:pt x="1447697" y="3084591"/>
                  <a:pt x="1490955" y="3074973"/>
                  <a:pt x="1210172" y="3103005"/>
                </a:cubicBezTo>
                <a:cubicBezTo>
                  <a:pt x="929389" y="3131037"/>
                  <a:pt x="556709" y="3047293"/>
                  <a:pt x="0" y="3103005"/>
                </a:cubicBezTo>
                <a:cubicBezTo>
                  <a:pt x="33641" y="2795468"/>
                  <a:pt x="-1515" y="2591330"/>
                  <a:pt x="0" y="2420344"/>
                </a:cubicBezTo>
                <a:cubicBezTo>
                  <a:pt x="1515" y="2249358"/>
                  <a:pt x="-9803" y="2134191"/>
                  <a:pt x="0" y="1892833"/>
                </a:cubicBezTo>
                <a:cubicBezTo>
                  <a:pt x="9803" y="1651475"/>
                  <a:pt x="-9491" y="1604800"/>
                  <a:pt x="0" y="1334292"/>
                </a:cubicBezTo>
                <a:cubicBezTo>
                  <a:pt x="9491" y="1063784"/>
                  <a:pt x="-3187" y="992343"/>
                  <a:pt x="0" y="775751"/>
                </a:cubicBezTo>
                <a:cubicBezTo>
                  <a:pt x="3187" y="559159"/>
                  <a:pt x="22081" y="365383"/>
                  <a:pt x="0" y="0"/>
                </a:cubicBezTo>
                <a:close/>
              </a:path>
            </a:pathLst>
          </a:custGeom>
          <a:solidFill>
            <a:srgbClr val="000000">
              <a:shade val="95000"/>
            </a:srgbClr>
          </a:solidFill>
          <a:ln w="187325" cap="sq">
            <a:solidFill>
              <a:srgbClr val="E5E9EB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654F0EC4-31A5-44D2-A255-FC6DB407BD5B}"/>
              </a:ext>
            </a:extLst>
          </p:cNvPr>
          <p:cNvSpPr txBox="1">
            <a:spLocks/>
          </p:cNvSpPr>
          <p:nvPr/>
        </p:nvSpPr>
        <p:spPr>
          <a:xfrm>
            <a:off x="1853156" y="5732054"/>
            <a:ext cx="4233219" cy="4675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>
                <a:solidFill>
                  <a:schemeClr val="bg1"/>
                </a:solidFill>
              </a:rPr>
              <a:t>Aparte wijken voor Joden</a:t>
            </a:r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A46580A6-806E-74C7-5108-11647F2D5D59}"/>
              </a:ext>
            </a:extLst>
          </p:cNvPr>
          <p:cNvSpPr txBox="1">
            <a:spLocks/>
          </p:cNvSpPr>
          <p:nvPr/>
        </p:nvSpPr>
        <p:spPr>
          <a:xfrm>
            <a:off x="9698531" y="5510299"/>
            <a:ext cx="2208547" cy="4675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800" b="1" dirty="0">
                <a:solidFill>
                  <a:schemeClr val="accent1"/>
                </a:solidFill>
              </a:rPr>
              <a:t>Naar Amsterdam</a:t>
            </a:r>
          </a:p>
        </p:txBody>
      </p:sp>
    </p:spTree>
    <p:extLst>
      <p:ext uri="{BB962C8B-B14F-4D97-AF65-F5344CB8AC3E}">
        <p14:creationId xmlns:p14="http://schemas.microsoft.com/office/powerpoint/2010/main" val="3203265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ronnen over 'Anne Frank' - Netwerk Oorlogsbronnen">
            <a:extLst>
              <a:ext uri="{FF2B5EF4-FFF2-40B4-BE49-F238E27FC236}">
                <a16:creationId xmlns:a16="http://schemas.microsoft.com/office/drawing/2014/main" id="{2BE9044E-806A-4C01-86B3-24304EAD6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04" y="1227986"/>
            <a:ext cx="3234813" cy="311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E3CFDBA-F5E6-4539-9451-7DDC77A16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666" y="1227986"/>
            <a:ext cx="3917252" cy="3118917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511399B-2375-408A-835B-F059D1A18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0167" y="1227986"/>
            <a:ext cx="4385519" cy="311891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54EA1BE-E950-E88C-5B6E-72BC57EBF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73152"/>
            <a:ext cx="6350000" cy="584200"/>
          </a:xfrm>
          <a:prstGeom prst="rect">
            <a:avLst/>
          </a:prstGeom>
        </p:spPr>
      </p:pic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01121F25-143A-B39B-9E79-3AC609FF90CD}"/>
              </a:ext>
            </a:extLst>
          </p:cNvPr>
          <p:cNvSpPr txBox="1">
            <a:spLocks/>
          </p:cNvSpPr>
          <p:nvPr/>
        </p:nvSpPr>
        <p:spPr>
          <a:xfrm>
            <a:off x="9075174" y="5309419"/>
            <a:ext cx="2831904" cy="6684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800" b="1" dirty="0">
                <a:solidFill>
                  <a:schemeClr val="accent1"/>
                </a:solidFill>
              </a:rPr>
              <a:t>Geen Joden meer op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800" b="1" dirty="0">
                <a:solidFill>
                  <a:schemeClr val="accent1"/>
                </a:solidFill>
              </a:rPr>
              <a:t>Goeree-Overflakkee?</a:t>
            </a:r>
          </a:p>
        </p:txBody>
      </p:sp>
    </p:spTree>
    <p:extLst>
      <p:ext uri="{BB962C8B-B14F-4D97-AF65-F5344CB8AC3E}">
        <p14:creationId xmlns:p14="http://schemas.microsoft.com/office/powerpoint/2010/main" val="1874685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8AD00408-BB83-FE22-9925-88A151049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595" y="745538"/>
            <a:ext cx="4874799" cy="3756070"/>
          </a:xfrm>
          <a:prstGeom prst="ellipse">
            <a:avLst/>
          </a:prstGeom>
          <a:ln w="152400" cap="sq" cmpd="sng">
            <a:solidFill>
              <a:schemeClr val="tx1"/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593688"/>
                      <a:gd name="connsiteY0" fmla="*/ 1800000 h 3600000"/>
                      <a:gd name="connsiteX1" fmla="*/ 1796844 w 3593688"/>
                      <a:gd name="connsiteY1" fmla="*/ 0 h 3600000"/>
                      <a:gd name="connsiteX2" fmla="*/ 3593688 w 3593688"/>
                      <a:gd name="connsiteY2" fmla="*/ 1800000 h 3600000"/>
                      <a:gd name="connsiteX3" fmla="*/ 1796844 w 3593688"/>
                      <a:gd name="connsiteY3" fmla="*/ 3600000 h 3600000"/>
                      <a:gd name="connsiteX4" fmla="*/ 0 w 3593688"/>
                      <a:gd name="connsiteY4" fmla="*/ 1800000 h 36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3688" h="3600000" fill="none" extrusionOk="0">
                        <a:moveTo>
                          <a:pt x="0" y="1800000"/>
                        </a:moveTo>
                        <a:cubicBezTo>
                          <a:pt x="207300" y="830479"/>
                          <a:pt x="910768" y="-218752"/>
                          <a:pt x="1796844" y="0"/>
                        </a:cubicBezTo>
                        <a:cubicBezTo>
                          <a:pt x="2684121" y="-16093"/>
                          <a:pt x="3476286" y="916420"/>
                          <a:pt x="3593688" y="1800000"/>
                        </a:cubicBezTo>
                        <a:cubicBezTo>
                          <a:pt x="3578772" y="2651873"/>
                          <a:pt x="2773886" y="3621301"/>
                          <a:pt x="1796844" y="3600000"/>
                        </a:cubicBezTo>
                        <a:cubicBezTo>
                          <a:pt x="902457" y="3654855"/>
                          <a:pt x="137541" y="2827183"/>
                          <a:pt x="0" y="1800000"/>
                        </a:cubicBezTo>
                        <a:close/>
                      </a:path>
                      <a:path w="3593688" h="3600000" stroke="0" extrusionOk="0">
                        <a:moveTo>
                          <a:pt x="0" y="1800000"/>
                        </a:moveTo>
                        <a:cubicBezTo>
                          <a:pt x="-181670" y="693829"/>
                          <a:pt x="682569" y="45753"/>
                          <a:pt x="1796844" y="0"/>
                        </a:cubicBezTo>
                        <a:cubicBezTo>
                          <a:pt x="3008647" y="46196"/>
                          <a:pt x="3347113" y="813727"/>
                          <a:pt x="3593688" y="1800000"/>
                        </a:cubicBezTo>
                        <a:cubicBezTo>
                          <a:pt x="3516845" y="2869154"/>
                          <a:pt x="2761946" y="3750719"/>
                          <a:pt x="1796844" y="3600000"/>
                        </a:cubicBezTo>
                        <a:cubicBezTo>
                          <a:pt x="776909" y="3584919"/>
                          <a:pt x="197262" y="2888367"/>
                          <a:pt x="0" y="180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735DBBD3-0270-4A83-BF2F-562B12929A7B}"/>
              </a:ext>
            </a:extLst>
          </p:cNvPr>
          <p:cNvSpPr/>
          <p:nvPr/>
        </p:nvSpPr>
        <p:spPr>
          <a:xfrm>
            <a:off x="5842000" y="1145667"/>
            <a:ext cx="572192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nl-NL" sz="2800" b="1" i="1" u="none" strike="noStrike" baseline="0" dirty="0">
                <a:solidFill>
                  <a:schemeClr val="accent1"/>
                </a:solidFill>
              </a:rPr>
              <a:t>‘Of wij ruimte hebben voor nog een kind erbij? Nou, dat is wel heel gevaarlijk, maar zo’n vraag krijgen we niet zomaar,</a:t>
            </a:r>
          </a:p>
          <a:p>
            <a:pPr algn="l"/>
            <a:r>
              <a:rPr lang="nl-NL" sz="2800" b="1" i="1" u="none" strike="noStrike" baseline="0" dirty="0">
                <a:solidFill>
                  <a:schemeClr val="accent1"/>
                </a:solidFill>
              </a:rPr>
              <a:t>we móeten dit gewoon doen.’</a:t>
            </a:r>
            <a:endParaRPr lang="nl-NL" sz="2800" b="1" i="1" dirty="0">
              <a:solidFill>
                <a:schemeClr val="accent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67D8C75-CACD-1260-2B51-A6484638A0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721595" y="4031438"/>
            <a:ext cx="6350000" cy="584200"/>
          </a:xfrm>
          <a:prstGeom prst="rect">
            <a:avLst/>
          </a:prstGeom>
        </p:spPr>
      </p:pic>
      <p:pic>
        <p:nvPicPr>
          <p:cNvPr id="2" name="Afbeelding 1">
            <a:hlinkClick r:id="rId6"/>
            <a:extLst>
              <a:ext uri="{FF2B5EF4-FFF2-40B4-BE49-F238E27FC236}">
                <a16:creationId xmlns:a16="http://schemas.microsoft.com/office/drawing/2014/main" id="{059B2DCD-55C0-8044-A23E-2C2D7EBC66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1259" y="3515507"/>
            <a:ext cx="1625282" cy="1625282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E5FB86-78EA-4577-6850-BCF3843DD39B}"/>
              </a:ext>
            </a:extLst>
          </p:cNvPr>
          <p:cNvSpPr txBox="1">
            <a:spLocks/>
          </p:cNvSpPr>
          <p:nvPr/>
        </p:nvSpPr>
        <p:spPr>
          <a:xfrm>
            <a:off x="9064487" y="5231753"/>
            <a:ext cx="2939105" cy="421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l-NL" sz="1800" b="1" dirty="0">
                <a:solidFill>
                  <a:schemeClr val="accent1"/>
                </a:solidFill>
              </a:rPr>
              <a:t>Mevrouw </a:t>
            </a:r>
            <a:r>
              <a:rPr lang="nl-NL" sz="1800" b="1" dirty="0" err="1">
                <a:solidFill>
                  <a:schemeClr val="accent1"/>
                </a:solidFill>
              </a:rPr>
              <a:t>Grootenboer</a:t>
            </a:r>
            <a:endParaRPr lang="nl-NL" sz="1800" b="1" dirty="0">
              <a:solidFill>
                <a:schemeClr val="accent1"/>
              </a:solidFill>
            </a:endParaRPr>
          </a:p>
        </p:txBody>
      </p:sp>
      <p:pic>
        <p:nvPicPr>
          <p:cNvPr id="5" name="Mevrouw Grootenboer.mp3">
            <a:hlinkClick r:id="" action="ppaction://media"/>
            <a:extLst>
              <a:ext uri="{FF2B5EF4-FFF2-40B4-BE49-F238E27FC236}">
                <a16:creationId xmlns:a16="http://schemas.microsoft.com/office/drawing/2014/main" id="{D9DE0002-AE4A-7CF5-26B0-6B8876C07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35047" y="3741950"/>
            <a:ext cx="975524" cy="97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5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1DC17DC-745C-47D5-9AE6-01980EBF1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7007"/>
            <a:ext cx="6380018" cy="408528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87123D3-025D-4669-9D89-97CB9CE03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623" y="805115"/>
            <a:ext cx="5744377" cy="409717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5AA2FA9-F20B-4D10-BD6C-6FA81D324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075940" y="3114923"/>
            <a:ext cx="6855452" cy="630702"/>
          </a:xfrm>
          <a:prstGeom prst="rect">
            <a:avLst/>
          </a:prstGeom>
        </p:spPr>
      </p:pic>
      <p:pic>
        <p:nvPicPr>
          <p:cNvPr id="12" name="Afbeelding 11">
            <a:hlinkClick r:id="rId5"/>
            <a:extLst>
              <a:ext uri="{FF2B5EF4-FFF2-40B4-BE49-F238E27FC236}">
                <a16:creationId xmlns:a16="http://schemas.microsoft.com/office/drawing/2014/main" id="{33FCD270-3547-485E-9FDE-9629C05FCAD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20000"/>
          </a:blip>
          <a:stretch>
            <a:fillRect/>
          </a:stretch>
        </p:blipFill>
        <p:spPr>
          <a:xfrm>
            <a:off x="315192" y="5411029"/>
            <a:ext cx="1279263" cy="877209"/>
          </a:xfrm>
          <a:prstGeom prst="rect">
            <a:avLst/>
          </a:prstGeom>
        </p:spPr>
      </p:pic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F79377AB-6A91-45AC-B75D-C74E05A3E4FB}"/>
              </a:ext>
            </a:extLst>
          </p:cNvPr>
          <p:cNvSpPr txBox="1">
            <a:spLocks/>
          </p:cNvSpPr>
          <p:nvPr/>
        </p:nvSpPr>
        <p:spPr>
          <a:xfrm>
            <a:off x="1594455" y="5615837"/>
            <a:ext cx="4959617" cy="4675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Doorgangskamp Westerbork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60EC68BF-5138-2AFE-B341-CAFD1615F66C}"/>
              </a:ext>
            </a:extLst>
          </p:cNvPr>
          <p:cNvSpPr txBox="1">
            <a:spLocks/>
          </p:cNvSpPr>
          <p:nvPr/>
        </p:nvSpPr>
        <p:spPr>
          <a:xfrm>
            <a:off x="9382539" y="5510299"/>
            <a:ext cx="2524539" cy="4675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800" b="1" dirty="0">
                <a:solidFill>
                  <a:schemeClr val="accent1"/>
                </a:solidFill>
              </a:rPr>
              <a:t>In kamp Westerbork</a:t>
            </a:r>
          </a:p>
        </p:txBody>
      </p:sp>
    </p:spTree>
    <p:extLst>
      <p:ext uri="{BB962C8B-B14F-4D97-AF65-F5344CB8AC3E}">
        <p14:creationId xmlns:p14="http://schemas.microsoft.com/office/powerpoint/2010/main" val="465351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9959DFB-A3EF-4B8F-8C72-3DFA4C370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17466" y="3243834"/>
            <a:ext cx="6858000" cy="370332"/>
          </a:xfrm>
          <a:prstGeom prst="rect">
            <a:avLst/>
          </a:prstGeom>
        </p:spPr>
      </p:pic>
      <p:pic>
        <p:nvPicPr>
          <p:cNvPr id="7" name="Afbeelding 6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0FEBC052-6871-3895-33E7-71882E368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6466" y="5744095"/>
            <a:ext cx="2921373" cy="1113905"/>
          </a:xfrm>
          <a:prstGeom prst="rect">
            <a:avLst/>
          </a:prstGeom>
        </p:spPr>
      </p:pic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3C09E284-62BD-0C0D-E65F-DC5DD4457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4608" y="864130"/>
            <a:ext cx="7593527" cy="8336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i="1" dirty="0">
                <a:solidFill>
                  <a:schemeClr val="accent1"/>
                </a:solidFill>
              </a:rPr>
              <a:t>‘Ken je me nog?’</a:t>
            </a:r>
          </a:p>
        </p:txBody>
      </p:sp>
      <p:pic>
        <p:nvPicPr>
          <p:cNvPr id="2" name="Afbeelding 1">
            <a:hlinkClick r:id="rId7"/>
            <a:extLst>
              <a:ext uri="{FF2B5EF4-FFF2-40B4-BE49-F238E27FC236}">
                <a16:creationId xmlns:a16="http://schemas.microsoft.com/office/drawing/2014/main" id="{9643F4B4-CF2B-34A2-D85C-1198DAF4DE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31259" y="3515507"/>
            <a:ext cx="1625282" cy="1625282"/>
          </a:xfrm>
          <a:prstGeom prst="rect">
            <a:avLst/>
          </a:prstGeom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2790BF82-0895-8AD6-9ACF-BE68C231CD1B}"/>
              </a:ext>
            </a:extLst>
          </p:cNvPr>
          <p:cNvSpPr txBox="1">
            <a:spLocks/>
          </p:cNvSpPr>
          <p:nvPr/>
        </p:nvSpPr>
        <p:spPr>
          <a:xfrm>
            <a:off x="9631632" y="5231753"/>
            <a:ext cx="2371959" cy="421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l-NL" sz="1800" b="1" dirty="0" err="1">
                <a:solidFill>
                  <a:schemeClr val="accent1"/>
                </a:solidFill>
              </a:rPr>
              <a:t>Leofried</a:t>
            </a:r>
            <a:r>
              <a:rPr lang="nl-NL" sz="1800" b="1" dirty="0">
                <a:solidFill>
                  <a:schemeClr val="accent1"/>
                </a:solidFill>
              </a:rPr>
              <a:t> Durlacher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0350651-8071-8264-E7FC-CA7277F5E73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 rot="20879036">
            <a:off x="2233697" y="2260834"/>
            <a:ext cx="5118576" cy="3452294"/>
          </a:xfrm>
          <a:prstGeom prst="rect">
            <a:avLst/>
          </a:prstGeom>
          <a:solidFill>
            <a:srgbClr val="000000">
              <a:shade val="95000"/>
            </a:srgbClr>
          </a:solidFill>
          <a:ln w="187325" cap="sq">
            <a:solidFill>
              <a:srgbClr val="E5E9EB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3" name="Pijl: rechts 2">
            <a:extLst>
              <a:ext uri="{FF2B5EF4-FFF2-40B4-BE49-F238E27FC236}">
                <a16:creationId xmlns:a16="http://schemas.microsoft.com/office/drawing/2014/main" id="{FF7DE933-B065-4179-8A6A-92004B94EABA}"/>
              </a:ext>
            </a:extLst>
          </p:cNvPr>
          <p:cNvSpPr/>
          <p:nvPr/>
        </p:nvSpPr>
        <p:spPr>
          <a:xfrm rot="2254337">
            <a:off x="1741325" y="2038509"/>
            <a:ext cx="1766841" cy="3278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Leofried4.mp3">
            <a:hlinkClick r:id="" action="ppaction://media"/>
            <a:extLst>
              <a:ext uri="{FF2B5EF4-FFF2-40B4-BE49-F238E27FC236}">
                <a16:creationId xmlns:a16="http://schemas.microsoft.com/office/drawing/2014/main" id="{BF4679C1-B03B-81E5-DD3B-491678E22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51196" y="3739572"/>
            <a:ext cx="975788" cy="97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4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3098A329-E52F-4D17-9A40-03C8F704D1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20879036">
            <a:off x="2233697" y="2260834"/>
            <a:ext cx="5118576" cy="3452294"/>
          </a:xfrm>
          <a:prstGeom prst="rect">
            <a:avLst/>
          </a:prstGeom>
          <a:solidFill>
            <a:srgbClr val="000000">
              <a:shade val="95000"/>
            </a:srgbClr>
          </a:solidFill>
          <a:ln w="187325" cap="sq">
            <a:solidFill>
              <a:srgbClr val="E5E9EB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9959DFB-A3EF-4B8F-8C72-3DFA4C370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017466" y="3243834"/>
            <a:ext cx="6858000" cy="370332"/>
          </a:xfrm>
          <a:prstGeom prst="rect">
            <a:avLst/>
          </a:prstGeom>
        </p:spPr>
      </p:pic>
      <p:pic>
        <p:nvPicPr>
          <p:cNvPr id="7" name="Afbeelding 6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0FEBC052-6871-3895-33E7-71882E3682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6466" y="5744095"/>
            <a:ext cx="2921373" cy="1113905"/>
          </a:xfrm>
          <a:prstGeom prst="rect">
            <a:avLst/>
          </a:prstGeom>
        </p:spPr>
      </p:pic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3C09E284-62BD-0C0D-E65F-DC5DD4457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4609" y="864130"/>
            <a:ext cx="4284406" cy="833651"/>
          </a:xfrm>
        </p:spPr>
        <p:txBody>
          <a:bodyPr/>
          <a:lstStyle/>
          <a:p>
            <a:pPr marL="0" indent="0">
              <a:buNone/>
            </a:pPr>
            <a:r>
              <a:rPr lang="nl-NL" b="1" i="1" dirty="0">
                <a:solidFill>
                  <a:schemeClr val="accent1"/>
                </a:solidFill>
              </a:rPr>
              <a:t>´ Hoi, ik ben </a:t>
            </a:r>
            <a:r>
              <a:rPr lang="nl-NL" b="1" i="1" dirty="0" err="1">
                <a:solidFill>
                  <a:schemeClr val="accent1"/>
                </a:solidFill>
              </a:rPr>
              <a:t>Leofried</a:t>
            </a:r>
            <a:r>
              <a:rPr lang="nl-NL" b="1" i="1" dirty="0">
                <a:solidFill>
                  <a:schemeClr val="accent1"/>
                </a:solidFill>
              </a:rPr>
              <a:t>!´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F4616098-6778-4124-B6C6-EA60424D9391}"/>
              </a:ext>
            </a:extLst>
          </p:cNvPr>
          <p:cNvSpPr txBox="1">
            <a:spLocks/>
          </p:cNvSpPr>
          <p:nvPr/>
        </p:nvSpPr>
        <p:spPr>
          <a:xfrm>
            <a:off x="9631632" y="5231753"/>
            <a:ext cx="2371959" cy="421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l-NL" sz="1800" b="1" dirty="0" err="1">
                <a:solidFill>
                  <a:schemeClr val="accent1"/>
                </a:solidFill>
              </a:rPr>
              <a:t>Leofried</a:t>
            </a:r>
            <a:r>
              <a:rPr lang="nl-NL" sz="1800" b="1" dirty="0">
                <a:solidFill>
                  <a:schemeClr val="accent1"/>
                </a:solidFill>
              </a:rPr>
              <a:t> Durlacher</a:t>
            </a:r>
          </a:p>
        </p:txBody>
      </p:sp>
      <p:sp>
        <p:nvSpPr>
          <p:cNvPr id="3" name="Pijl: rechts 2">
            <a:extLst>
              <a:ext uri="{FF2B5EF4-FFF2-40B4-BE49-F238E27FC236}">
                <a16:creationId xmlns:a16="http://schemas.microsoft.com/office/drawing/2014/main" id="{FF7DE933-B065-4179-8A6A-92004B94EABA}"/>
              </a:ext>
            </a:extLst>
          </p:cNvPr>
          <p:cNvSpPr/>
          <p:nvPr/>
        </p:nvSpPr>
        <p:spPr>
          <a:xfrm rot="2254337">
            <a:off x="1741325" y="2038509"/>
            <a:ext cx="1766841" cy="3278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1"/>
              </a:solidFill>
            </a:endParaRPr>
          </a:p>
        </p:txBody>
      </p:sp>
      <p:pic>
        <p:nvPicPr>
          <p:cNvPr id="4" name="Afbeelding 3">
            <a:hlinkClick r:id="rId8"/>
            <a:extLst>
              <a:ext uri="{FF2B5EF4-FFF2-40B4-BE49-F238E27FC236}">
                <a16:creationId xmlns:a16="http://schemas.microsoft.com/office/drawing/2014/main" id="{9CBEC5F4-1624-E450-D09B-EF42ED8CD3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31259" y="3515507"/>
            <a:ext cx="1625282" cy="1625282"/>
          </a:xfrm>
          <a:prstGeom prst="rect">
            <a:avLst/>
          </a:prstGeom>
        </p:spPr>
      </p:pic>
      <p:pic>
        <p:nvPicPr>
          <p:cNvPr id="2" name="leofried.mp3">
            <a:hlinkClick r:id="" action="ppaction://media"/>
            <a:extLst>
              <a:ext uri="{FF2B5EF4-FFF2-40B4-BE49-F238E27FC236}">
                <a16:creationId xmlns:a16="http://schemas.microsoft.com/office/drawing/2014/main" id="{718E3E90-D593-D785-9B9C-628013BDE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82369" y="3770744"/>
            <a:ext cx="925945" cy="92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2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9959DFB-A3EF-4B8F-8C72-3DFA4C370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17466" y="3243834"/>
            <a:ext cx="6858000" cy="370332"/>
          </a:xfrm>
          <a:prstGeom prst="rect">
            <a:avLst/>
          </a:prstGeom>
        </p:spPr>
      </p:pic>
      <p:pic>
        <p:nvPicPr>
          <p:cNvPr id="7" name="Afbeelding 6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0FEBC052-6871-3895-33E7-71882E368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6466" y="5744095"/>
            <a:ext cx="2921373" cy="1113905"/>
          </a:xfrm>
          <a:prstGeom prst="rect">
            <a:avLst/>
          </a:prstGeom>
        </p:spPr>
      </p:pic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3C09E284-62BD-0C0D-E65F-DC5DD4457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6127" y="627819"/>
            <a:ext cx="6546274" cy="8336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b="1" i="1" dirty="0">
                <a:solidFill>
                  <a:schemeClr val="accent1"/>
                </a:solidFill>
              </a:rPr>
              <a:t>‘Nou, mijn verhaal heeft een beetje een vreemde wending gekregen.’</a:t>
            </a:r>
          </a:p>
        </p:txBody>
      </p:sp>
      <p:pic>
        <p:nvPicPr>
          <p:cNvPr id="2" name="Afbeelding 1">
            <a:hlinkClick r:id="rId7"/>
            <a:extLst>
              <a:ext uri="{FF2B5EF4-FFF2-40B4-BE49-F238E27FC236}">
                <a16:creationId xmlns:a16="http://schemas.microsoft.com/office/drawing/2014/main" id="{DBC3B55A-E03C-D39D-1C5C-87124CDBC6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31259" y="3515507"/>
            <a:ext cx="1625282" cy="1625282"/>
          </a:xfrm>
          <a:prstGeom prst="rect">
            <a:avLst/>
          </a:prstGeom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62F35C3E-33FE-96EA-9FE2-ED28D4495714}"/>
              </a:ext>
            </a:extLst>
          </p:cNvPr>
          <p:cNvSpPr txBox="1">
            <a:spLocks/>
          </p:cNvSpPr>
          <p:nvPr/>
        </p:nvSpPr>
        <p:spPr>
          <a:xfrm>
            <a:off x="9631632" y="5231753"/>
            <a:ext cx="2371959" cy="421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l-NL" sz="1800" b="1" dirty="0" err="1">
                <a:solidFill>
                  <a:schemeClr val="accent1"/>
                </a:solidFill>
              </a:rPr>
              <a:t>Leofried</a:t>
            </a:r>
            <a:r>
              <a:rPr lang="nl-NL" sz="1800" b="1" dirty="0">
                <a:solidFill>
                  <a:schemeClr val="accent1"/>
                </a:solidFill>
              </a:rPr>
              <a:t> Durlacher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FD1F1CD-C68A-D49D-AFFD-19F863705A8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 rot="20879036">
            <a:off x="2233697" y="2260834"/>
            <a:ext cx="5118576" cy="3452294"/>
          </a:xfrm>
          <a:prstGeom prst="rect">
            <a:avLst/>
          </a:prstGeom>
          <a:solidFill>
            <a:srgbClr val="000000">
              <a:shade val="95000"/>
            </a:srgbClr>
          </a:solidFill>
          <a:ln w="187325" cap="sq">
            <a:solidFill>
              <a:srgbClr val="E5E9EB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3" name="Pijl: rechts 2">
            <a:extLst>
              <a:ext uri="{FF2B5EF4-FFF2-40B4-BE49-F238E27FC236}">
                <a16:creationId xmlns:a16="http://schemas.microsoft.com/office/drawing/2014/main" id="{FF7DE933-B065-4179-8A6A-92004B94EABA}"/>
              </a:ext>
            </a:extLst>
          </p:cNvPr>
          <p:cNvSpPr/>
          <p:nvPr/>
        </p:nvSpPr>
        <p:spPr>
          <a:xfrm rot="2254337">
            <a:off x="1741325" y="2038509"/>
            <a:ext cx="1766841" cy="3278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Leofried5.mp3">
            <a:hlinkClick r:id="" action="ppaction://media"/>
            <a:extLst>
              <a:ext uri="{FF2B5EF4-FFF2-40B4-BE49-F238E27FC236}">
                <a16:creationId xmlns:a16="http://schemas.microsoft.com/office/drawing/2014/main" id="{68368A85-FA58-4C5C-B382-6706737A2E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45437" y="3740727"/>
            <a:ext cx="977901" cy="97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5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Auschwitz History: An Introduction">
            <a:extLst>
              <a:ext uri="{FF2B5EF4-FFF2-40B4-BE49-F238E27FC236}">
                <a16:creationId xmlns:a16="http://schemas.microsoft.com/office/drawing/2014/main" id="{9A23ADBF-A03A-4F96-86A0-F4AB53AA9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7"/>
          <a:stretch/>
        </p:blipFill>
        <p:spPr bwMode="auto">
          <a:xfrm>
            <a:off x="409110" y="171130"/>
            <a:ext cx="11398426" cy="512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A1A8EB5-6FF7-43E7-B1E0-2967FD528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04525"/>
            <a:ext cx="6350000" cy="584200"/>
          </a:xfrm>
          <a:prstGeom prst="rect">
            <a:avLst/>
          </a:prstGeom>
        </p:spPr>
      </p:pic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7717710F-E59E-25C6-5D3E-BDDE0EAD92B4}"/>
              </a:ext>
            </a:extLst>
          </p:cNvPr>
          <p:cNvSpPr txBox="1">
            <a:spLocks/>
          </p:cNvSpPr>
          <p:nvPr/>
        </p:nvSpPr>
        <p:spPr>
          <a:xfrm>
            <a:off x="9243391" y="5510299"/>
            <a:ext cx="2663687" cy="4675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800" b="1" dirty="0">
                <a:solidFill>
                  <a:schemeClr val="accent1"/>
                </a:solidFill>
              </a:rPr>
              <a:t>Vernietigingskampen</a:t>
            </a:r>
          </a:p>
        </p:txBody>
      </p:sp>
    </p:spTree>
    <p:extLst>
      <p:ext uri="{BB962C8B-B14F-4D97-AF65-F5344CB8AC3E}">
        <p14:creationId xmlns:p14="http://schemas.microsoft.com/office/powerpoint/2010/main" val="9384283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9BD62F9-1CBB-4672-9745-CC90C7186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017466" y="3243834"/>
            <a:ext cx="6858000" cy="37033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A38336E-4B70-4706-A8DB-856553677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57860">
            <a:off x="512670" y="442317"/>
            <a:ext cx="5248559" cy="3936420"/>
          </a:xfrm>
          <a:custGeom>
            <a:avLst/>
            <a:gdLst>
              <a:gd name="connsiteX0" fmla="*/ 0 w 5248559"/>
              <a:gd name="connsiteY0" fmla="*/ 0 h 3936420"/>
              <a:gd name="connsiteX1" fmla="*/ 761041 w 5248559"/>
              <a:gd name="connsiteY1" fmla="*/ 0 h 3936420"/>
              <a:gd name="connsiteX2" fmla="*/ 1522082 w 5248559"/>
              <a:gd name="connsiteY2" fmla="*/ 0 h 3936420"/>
              <a:gd name="connsiteX3" fmla="*/ 2178152 w 5248559"/>
              <a:gd name="connsiteY3" fmla="*/ 0 h 3936420"/>
              <a:gd name="connsiteX4" fmla="*/ 2886707 w 5248559"/>
              <a:gd name="connsiteY4" fmla="*/ 0 h 3936420"/>
              <a:gd name="connsiteX5" fmla="*/ 3490292 w 5248559"/>
              <a:gd name="connsiteY5" fmla="*/ 0 h 3936420"/>
              <a:gd name="connsiteX6" fmla="*/ 4146362 w 5248559"/>
              <a:gd name="connsiteY6" fmla="*/ 0 h 3936420"/>
              <a:gd name="connsiteX7" fmla="*/ 5248559 w 5248559"/>
              <a:gd name="connsiteY7" fmla="*/ 0 h 3936420"/>
              <a:gd name="connsiteX8" fmla="*/ 5248559 w 5248559"/>
              <a:gd name="connsiteY8" fmla="*/ 577342 h 3936420"/>
              <a:gd name="connsiteX9" fmla="*/ 5248559 w 5248559"/>
              <a:gd name="connsiteY9" fmla="*/ 1115319 h 3936420"/>
              <a:gd name="connsiteX10" fmla="*/ 5248559 w 5248559"/>
              <a:gd name="connsiteY10" fmla="*/ 1692661 h 3936420"/>
              <a:gd name="connsiteX11" fmla="*/ 5248559 w 5248559"/>
              <a:gd name="connsiteY11" fmla="*/ 2309366 h 3936420"/>
              <a:gd name="connsiteX12" fmla="*/ 5248559 w 5248559"/>
              <a:gd name="connsiteY12" fmla="*/ 2965436 h 3936420"/>
              <a:gd name="connsiteX13" fmla="*/ 5248559 w 5248559"/>
              <a:gd name="connsiteY13" fmla="*/ 3936420 h 3936420"/>
              <a:gd name="connsiteX14" fmla="*/ 4487518 w 5248559"/>
              <a:gd name="connsiteY14" fmla="*/ 3936420 h 3936420"/>
              <a:gd name="connsiteX15" fmla="*/ 3831448 w 5248559"/>
              <a:gd name="connsiteY15" fmla="*/ 3936420 h 3936420"/>
              <a:gd name="connsiteX16" fmla="*/ 3175378 w 5248559"/>
              <a:gd name="connsiteY16" fmla="*/ 3936420 h 3936420"/>
              <a:gd name="connsiteX17" fmla="*/ 2519308 w 5248559"/>
              <a:gd name="connsiteY17" fmla="*/ 3936420 h 3936420"/>
              <a:gd name="connsiteX18" fmla="*/ 1863238 w 5248559"/>
              <a:gd name="connsiteY18" fmla="*/ 3936420 h 3936420"/>
              <a:gd name="connsiteX19" fmla="*/ 1259654 w 5248559"/>
              <a:gd name="connsiteY19" fmla="*/ 3936420 h 3936420"/>
              <a:gd name="connsiteX20" fmla="*/ 0 w 5248559"/>
              <a:gd name="connsiteY20" fmla="*/ 3936420 h 3936420"/>
              <a:gd name="connsiteX21" fmla="*/ 0 w 5248559"/>
              <a:gd name="connsiteY21" fmla="*/ 3280350 h 3936420"/>
              <a:gd name="connsiteX22" fmla="*/ 0 w 5248559"/>
              <a:gd name="connsiteY22" fmla="*/ 2584916 h 3936420"/>
              <a:gd name="connsiteX23" fmla="*/ 0 w 5248559"/>
              <a:gd name="connsiteY23" fmla="*/ 1889482 h 3936420"/>
              <a:gd name="connsiteX24" fmla="*/ 0 w 5248559"/>
              <a:gd name="connsiteY24" fmla="*/ 1154683 h 3936420"/>
              <a:gd name="connsiteX25" fmla="*/ 0 w 5248559"/>
              <a:gd name="connsiteY25" fmla="*/ 0 h 3936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48559" h="3936420" fill="none" extrusionOk="0">
                <a:moveTo>
                  <a:pt x="0" y="0"/>
                </a:moveTo>
                <a:cubicBezTo>
                  <a:pt x="359696" y="-32997"/>
                  <a:pt x="413974" y="-33492"/>
                  <a:pt x="761041" y="0"/>
                </a:cubicBezTo>
                <a:cubicBezTo>
                  <a:pt x="1108108" y="33492"/>
                  <a:pt x="1184938" y="29905"/>
                  <a:pt x="1522082" y="0"/>
                </a:cubicBezTo>
                <a:cubicBezTo>
                  <a:pt x="1859226" y="-29905"/>
                  <a:pt x="1906639" y="-30199"/>
                  <a:pt x="2178152" y="0"/>
                </a:cubicBezTo>
                <a:cubicBezTo>
                  <a:pt x="2449665" y="30199"/>
                  <a:pt x="2738429" y="-7261"/>
                  <a:pt x="2886707" y="0"/>
                </a:cubicBezTo>
                <a:cubicBezTo>
                  <a:pt x="3034986" y="7261"/>
                  <a:pt x="3193355" y="-12088"/>
                  <a:pt x="3490292" y="0"/>
                </a:cubicBezTo>
                <a:cubicBezTo>
                  <a:pt x="3787230" y="12088"/>
                  <a:pt x="3882966" y="-30640"/>
                  <a:pt x="4146362" y="0"/>
                </a:cubicBezTo>
                <a:cubicBezTo>
                  <a:pt x="4409758" y="30640"/>
                  <a:pt x="4834532" y="-49572"/>
                  <a:pt x="5248559" y="0"/>
                </a:cubicBezTo>
                <a:cubicBezTo>
                  <a:pt x="5255432" y="175546"/>
                  <a:pt x="5225154" y="361285"/>
                  <a:pt x="5248559" y="577342"/>
                </a:cubicBezTo>
                <a:cubicBezTo>
                  <a:pt x="5271964" y="793399"/>
                  <a:pt x="5252276" y="987799"/>
                  <a:pt x="5248559" y="1115319"/>
                </a:cubicBezTo>
                <a:cubicBezTo>
                  <a:pt x="5244842" y="1242839"/>
                  <a:pt x="5268883" y="1462273"/>
                  <a:pt x="5248559" y="1692661"/>
                </a:cubicBezTo>
                <a:cubicBezTo>
                  <a:pt x="5228235" y="1923049"/>
                  <a:pt x="5249254" y="2121247"/>
                  <a:pt x="5248559" y="2309366"/>
                </a:cubicBezTo>
                <a:cubicBezTo>
                  <a:pt x="5247864" y="2497485"/>
                  <a:pt x="5259445" y="2649371"/>
                  <a:pt x="5248559" y="2965436"/>
                </a:cubicBezTo>
                <a:cubicBezTo>
                  <a:pt x="5237674" y="3281501"/>
                  <a:pt x="5236080" y="3710375"/>
                  <a:pt x="5248559" y="3936420"/>
                </a:cubicBezTo>
                <a:cubicBezTo>
                  <a:pt x="4894183" y="3952142"/>
                  <a:pt x="4668693" y="3944266"/>
                  <a:pt x="4487518" y="3936420"/>
                </a:cubicBezTo>
                <a:cubicBezTo>
                  <a:pt x="4306343" y="3928574"/>
                  <a:pt x="3969798" y="3944030"/>
                  <a:pt x="3831448" y="3936420"/>
                </a:cubicBezTo>
                <a:cubicBezTo>
                  <a:pt x="3693098" y="3928811"/>
                  <a:pt x="3453805" y="3935420"/>
                  <a:pt x="3175378" y="3936420"/>
                </a:cubicBezTo>
                <a:cubicBezTo>
                  <a:pt x="2896951" y="3937421"/>
                  <a:pt x="2842733" y="3910455"/>
                  <a:pt x="2519308" y="3936420"/>
                </a:cubicBezTo>
                <a:cubicBezTo>
                  <a:pt x="2195883" y="3962386"/>
                  <a:pt x="2185535" y="3926646"/>
                  <a:pt x="1863238" y="3936420"/>
                </a:cubicBezTo>
                <a:cubicBezTo>
                  <a:pt x="1540941" y="3946195"/>
                  <a:pt x="1477214" y="3925848"/>
                  <a:pt x="1259654" y="3936420"/>
                </a:cubicBezTo>
                <a:cubicBezTo>
                  <a:pt x="1042094" y="3946992"/>
                  <a:pt x="457047" y="3958055"/>
                  <a:pt x="0" y="3936420"/>
                </a:cubicBezTo>
                <a:cubicBezTo>
                  <a:pt x="-27799" y="3760274"/>
                  <a:pt x="24901" y="3489576"/>
                  <a:pt x="0" y="3280350"/>
                </a:cubicBezTo>
                <a:cubicBezTo>
                  <a:pt x="-24901" y="3071124"/>
                  <a:pt x="-21943" y="2908136"/>
                  <a:pt x="0" y="2584916"/>
                </a:cubicBezTo>
                <a:cubicBezTo>
                  <a:pt x="21943" y="2261696"/>
                  <a:pt x="18506" y="2051813"/>
                  <a:pt x="0" y="1889482"/>
                </a:cubicBezTo>
                <a:cubicBezTo>
                  <a:pt x="-18506" y="1727151"/>
                  <a:pt x="14933" y="1473853"/>
                  <a:pt x="0" y="1154683"/>
                </a:cubicBezTo>
                <a:cubicBezTo>
                  <a:pt x="-14933" y="835513"/>
                  <a:pt x="48880" y="423168"/>
                  <a:pt x="0" y="0"/>
                </a:cubicBezTo>
                <a:close/>
              </a:path>
              <a:path w="5248559" h="3936420" stroke="0" extrusionOk="0">
                <a:moveTo>
                  <a:pt x="0" y="0"/>
                </a:moveTo>
                <a:cubicBezTo>
                  <a:pt x="254344" y="-2151"/>
                  <a:pt x="369805" y="28141"/>
                  <a:pt x="603584" y="0"/>
                </a:cubicBezTo>
                <a:cubicBezTo>
                  <a:pt x="837363" y="-28141"/>
                  <a:pt x="898743" y="23832"/>
                  <a:pt x="1102197" y="0"/>
                </a:cubicBezTo>
                <a:cubicBezTo>
                  <a:pt x="1305651" y="-23832"/>
                  <a:pt x="1585754" y="-5428"/>
                  <a:pt x="1863238" y="0"/>
                </a:cubicBezTo>
                <a:cubicBezTo>
                  <a:pt x="2140722" y="5428"/>
                  <a:pt x="2273540" y="-23821"/>
                  <a:pt x="2466823" y="0"/>
                </a:cubicBezTo>
                <a:cubicBezTo>
                  <a:pt x="2660107" y="23821"/>
                  <a:pt x="2876367" y="-29813"/>
                  <a:pt x="3070407" y="0"/>
                </a:cubicBezTo>
                <a:cubicBezTo>
                  <a:pt x="3264447" y="29813"/>
                  <a:pt x="3519852" y="20724"/>
                  <a:pt x="3831448" y="0"/>
                </a:cubicBezTo>
                <a:cubicBezTo>
                  <a:pt x="4143044" y="-20724"/>
                  <a:pt x="4190670" y="3190"/>
                  <a:pt x="4382547" y="0"/>
                </a:cubicBezTo>
                <a:cubicBezTo>
                  <a:pt x="4574424" y="-3190"/>
                  <a:pt x="4982741" y="-3586"/>
                  <a:pt x="5248559" y="0"/>
                </a:cubicBezTo>
                <a:cubicBezTo>
                  <a:pt x="5234765" y="324638"/>
                  <a:pt x="5233416" y="427235"/>
                  <a:pt x="5248559" y="734798"/>
                </a:cubicBezTo>
                <a:cubicBezTo>
                  <a:pt x="5263702" y="1042361"/>
                  <a:pt x="5273244" y="1071171"/>
                  <a:pt x="5248559" y="1312140"/>
                </a:cubicBezTo>
                <a:cubicBezTo>
                  <a:pt x="5223874" y="1553109"/>
                  <a:pt x="5275105" y="1736065"/>
                  <a:pt x="5248559" y="1968210"/>
                </a:cubicBezTo>
                <a:cubicBezTo>
                  <a:pt x="5222014" y="2200355"/>
                  <a:pt x="5214335" y="2506499"/>
                  <a:pt x="5248559" y="2663644"/>
                </a:cubicBezTo>
                <a:cubicBezTo>
                  <a:pt x="5282783" y="2820789"/>
                  <a:pt x="5242370" y="3080474"/>
                  <a:pt x="5248559" y="3201622"/>
                </a:cubicBezTo>
                <a:cubicBezTo>
                  <a:pt x="5254748" y="3322770"/>
                  <a:pt x="5213383" y="3642694"/>
                  <a:pt x="5248559" y="3936420"/>
                </a:cubicBezTo>
                <a:cubicBezTo>
                  <a:pt x="4974014" y="3951280"/>
                  <a:pt x="4866507" y="3954711"/>
                  <a:pt x="4592489" y="3936420"/>
                </a:cubicBezTo>
                <a:cubicBezTo>
                  <a:pt x="4318471" y="3918130"/>
                  <a:pt x="4241622" y="3936404"/>
                  <a:pt x="3936419" y="3936420"/>
                </a:cubicBezTo>
                <a:cubicBezTo>
                  <a:pt x="3631216" y="3936437"/>
                  <a:pt x="3428920" y="3948128"/>
                  <a:pt x="3175378" y="3936420"/>
                </a:cubicBezTo>
                <a:cubicBezTo>
                  <a:pt x="2921836" y="3924712"/>
                  <a:pt x="2763361" y="3954134"/>
                  <a:pt x="2519308" y="3936420"/>
                </a:cubicBezTo>
                <a:cubicBezTo>
                  <a:pt x="2275255" y="3918707"/>
                  <a:pt x="2123981" y="3951093"/>
                  <a:pt x="2020695" y="3936420"/>
                </a:cubicBezTo>
                <a:cubicBezTo>
                  <a:pt x="1917409" y="3921747"/>
                  <a:pt x="1664660" y="3956650"/>
                  <a:pt x="1469597" y="3936420"/>
                </a:cubicBezTo>
                <a:cubicBezTo>
                  <a:pt x="1274534" y="3916190"/>
                  <a:pt x="921110" y="3916657"/>
                  <a:pt x="708555" y="3936420"/>
                </a:cubicBezTo>
                <a:cubicBezTo>
                  <a:pt x="496000" y="3956183"/>
                  <a:pt x="300196" y="3969111"/>
                  <a:pt x="0" y="3936420"/>
                </a:cubicBezTo>
                <a:cubicBezTo>
                  <a:pt x="-12059" y="3720991"/>
                  <a:pt x="25341" y="3519420"/>
                  <a:pt x="0" y="3359078"/>
                </a:cubicBezTo>
                <a:cubicBezTo>
                  <a:pt x="-25341" y="3198736"/>
                  <a:pt x="16597" y="2998730"/>
                  <a:pt x="0" y="2742373"/>
                </a:cubicBezTo>
                <a:cubicBezTo>
                  <a:pt x="-16597" y="2486017"/>
                  <a:pt x="13645" y="2318531"/>
                  <a:pt x="0" y="2204395"/>
                </a:cubicBezTo>
                <a:cubicBezTo>
                  <a:pt x="-13645" y="2090259"/>
                  <a:pt x="-25994" y="1847488"/>
                  <a:pt x="0" y="1666418"/>
                </a:cubicBezTo>
                <a:cubicBezTo>
                  <a:pt x="25994" y="1485348"/>
                  <a:pt x="28961" y="1202824"/>
                  <a:pt x="0" y="970984"/>
                </a:cubicBezTo>
                <a:cubicBezTo>
                  <a:pt x="-28961" y="739144"/>
                  <a:pt x="2948" y="446293"/>
                  <a:pt x="0" y="0"/>
                </a:cubicBezTo>
                <a:close/>
              </a:path>
            </a:pathLst>
          </a:custGeom>
          <a:solidFill>
            <a:srgbClr val="000000">
              <a:shade val="95000"/>
            </a:srgbClr>
          </a:solidFill>
          <a:ln w="187325" cap="sq">
            <a:solidFill>
              <a:schemeClr val="tx1">
                <a:lumMod val="50000"/>
              </a:schemeClr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43180B5-0CBE-4385-A614-4D00D7A62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5921" y="4204457"/>
            <a:ext cx="4226696" cy="2391036"/>
          </a:xfrm>
          <a:custGeom>
            <a:avLst/>
            <a:gdLst>
              <a:gd name="connsiteX0" fmla="*/ 0 w 4226696"/>
              <a:gd name="connsiteY0" fmla="*/ 0 h 2391036"/>
              <a:gd name="connsiteX1" fmla="*/ 688348 w 4226696"/>
              <a:gd name="connsiteY1" fmla="*/ 0 h 2391036"/>
              <a:gd name="connsiteX2" fmla="*/ 1334428 w 4226696"/>
              <a:gd name="connsiteY2" fmla="*/ 0 h 2391036"/>
              <a:gd name="connsiteX3" fmla="*/ 1938242 w 4226696"/>
              <a:gd name="connsiteY3" fmla="*/ 0 h 2391036"/>
              <a:gd name="connsiteX4" fmla="*/ 2542056 w 4226696"/>
              <a:gd name="connsiteY4" fmla="*/ 0 h 2391036"/>
              <a:gd name="connsiteX5" fmla="*/ 3230403 w 4226696"/>
              <a:gd name="connsiteY5" fmla="*/ 0 h 2391036"/>
              <a:gd name="connsiteX6" fmla="*/ 4226696 w 4226696"/>
              <a:gd name="connsiteY6" fmla="*/ 0 h 2391036"/>
              <a:gd name="connsiteX7" fmla="*/ 4226696 w 4226696"/>
              <a:gd name="connsiteY7" fmla="*/ 526028 h 2391036"/>
              <a:gd name="connsiteX8" fmla="*/ 4226696 w 4226696"/>
              <a:gd name="connsiteY8" fmla="*/ 1147697 h 2391036"/>
              <a:gd name="connsiteX9" fmla="*/ 4226696 w 4226696"/>
              <a:gd name="connsiteY9" fmla="*/ 1673725 h 2391036"/>
              <a:gd name="connsiteX10" fmla="*/ 4226696 w 4226696"/>
              <a:gd name="connsiteY10" fmla="*/ 2391036 h 2391036"/>
              <a:gd name="connsiteX11" fmla="*/ 3707416 w 4226696"/>
              <a:gd name="connsiteY11" fmla="*/ 2391036 h 2391036"/>
              <a:gd name="connsiteX12" fmla="*/ 3019069 w 4226696"/>
              <a:gd name="connsiteY12" fmla="*/ 2391036 h 2391036"/>
              <a:gd name="connsiteX13" fmla="*/ 2457522 w 4226696"/>
              <a:gd name="connsiteY13" fmla="*/ 2391036 h 2391036"/>
              <a:gd name="connsiteX14" fmla="*/ 1769174 w 4226696"/>
              <a:gd name="connsiteY14" fmla="*/ 2391036 h 2391036"/>
              <a:gd name="connsiteX15" fmla="*/ 1249894 w 4226696"/>
              <a:gd name="connsiteY15" fmla="*/ 2391036 h 2391036"/>
              <a:gd name="connsiteX16" fmla="*/ 772882 w 4226696"/>
              <a:gd name="connsiteY16" fmla="*/ 2391036 h 2391036"/>
              <a:gd name="connsiteX17" fmla="*/ 0 w 4226696"/>
              <a:gd name="connsiteY17" fmla="*/ 2391036 h 2391036"/>
              <a:gd name="connsiteX18" fmla="*/ 0 w 4226696"/>
              <a:gd name="connsiteY18" fmla="*/ 1769367 h 2391036"/>
              <a:gd name="connsiteX19" fmla="*/ 0 w 4226696"/>
              <a:gd name="connsiteY19" fmla="*/ 1243339 h 2391036"/>
              <a:gd name="connsiteX20" fmla="*/ 0 w 4226696"/>
              <a:gd name="connsiteY20" fmla="*/ 597759 h 2391036"/>
              <a:gd name="connsiteX21" fmla="*/ 0 w 4226696"/>
              <a:gd name="connsiteY21" fmla="*/ 0 h 2391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26696" h="2391036" fill="none" extrusionOk="0">
                <a:moveTo>
                  <a:pt x="0" y="0"/>
                </a:moveTo>
                <a:cubicBezTo>
                  <a:pt x="273762" y="4142"/>
                  <a:pt x="441860" y="2307"/>
                  <a:pt x="688348" y="0"/>
                </a:cubicBezTo>
                <a:cubicBezTo>
                  <a:pt x="934836" y="-2307"/>
                  <a:pt x="1133402" y="6204"/>
                  <a:pt x="1334428" y="0"/>
                </a:cubicBezTo>
                <a:cubicBezTo>
                  <a:pt x="1535454" y="-6204"/>
                  <a:pt x="1809047" y="11892"/>
                  <a:pt x="1938242" y="0"/>
                </a:cubicBezTo>
                <a:cubicBezTo>
                  <a:pt x="2067437" y="-11892"/>
                  <a:pt x="2255294" y="8572"/>
                  <a:pt x="2542056" y="0"/>
                </a:cubicBezTo>
                <a:cubicBezTo>
                  <a:pt x="2828818" y="-8572"/>
                  <a:pt x="3081084" y="-23136"/>
                  <a:pt x="3230403" y="0"/>
                </a:cubicBezTo>
                <a:cubicBezTo>
                  <a:pt x="3379722" y="23136"/>
                  <a:pt x="3745024" y="-25905"/>
                  <a:pt x="4226696" y="0"/>
                </a:cubicBezTo>
                <a:cubicBezTo>
                  <a:pt x="4209413" y="105928"/>
                  <a:pt x="4235445" y="402010"/>
                  <a:pt x="4226696" y="526028"/>
                </a:cubicBezTo>
                <a:cubicBezTo>
                  <a:pt x="4217947" y="650046"/>
                  <a:pt x="4232555" y="869802"/>
                  <a:pt x="4226696" y="1147697"/>
                </a:cubicBezTo>
                <a:cubicBezTo>
                  <a:pt x="4220837" y="1425592"/>
                  <a:pt x="4228770" y="1498724"/>
                  <a:pt x="4226696" y="1673725"/>
                </a:cubicBezTo>
                <a:cubicBezTo>
                  <a:pt x="4224622" y="1848726"/>
                  <a:pt x="4246541" y="2206485"/>
                  <a:pt x="4226696" y="2391036"/>
                </a:cubicBezTo>
                <a:cubicBezTo>
                  <a:pt x="4113986" y="2416546"/>
                  <a:pt x="3878631" y="2390979"/>
                  <a:pt x="3707416" y="2391036"/>
                </a:cubicBezTo>
                <a:cubicBezTo>
                  <a:pt x="3536201" y="2391093"/>
                  <a:pt x="3284956" y="2372067"/>
                  <a:pt x="3019069" y="2391036"/>
                </a:cubicBezTo>
                <a:cubicBezTo>
                  <a:pt x="2753182" y="2410005"/>
                  <a:pt x="2593457" y="2383679"/>
                  <a:pt x="2457522" y="2391036"/>
                </a:cubicBezTo>
                <a:cubicBezTo>
                  <a:pt x="2321587" y="2398393"/>
                  <a:pt x="2076974" y="2390481"/>
                  <a:pt x="1769174" y="2391036"/>
                </a:cubicBezTo>
                <a:cubicBezTo>
                  <a:pt x="1461374" y="2391591"/>
                  <a:pt x="1388669" y="2375323"/>
                  <a:pt x="1249894" y="2391036"/>
                </a:cubicBezTo>
                <a:cubicBezTo>
                  <a:pt x="1111119" y="2406749"/>
                  <a:pt x="901448" y="2390111"/>
                  <a:pt x="772882" y="2391036"/>
                </a:cubicBezTo>
                <a:cubicBezTo>
                  <a:pt x="644316" y="2391961"/>
                  <a:pt x="279823" y="2422187"/>
                  <a:pt x="0" y="2391036"/>
                </a:cubicBezTo>
                <a:cubicBezTo>
                  <a:pt x="-19711" y="2240922"/>
                  <a:pt x="-14610" y="2032565"/>
                  <a:pt x="0" y="1769367"/>
                </a:cubicBezTo>
                <a:cubicBezTo>
                  <a:pt x="14610" y="1506169"/>
                  <a:pt x="-23994" y="1471677"/>
                  <a:pt x="0" y="1243339"/>
                </a:cubicBezTo>
                <a:cubicBezTo>
                  <a:pt x="23994" y="1015001"/>
                  <a:pt x="4550" y="873888"/>
                  <a:pt x="0" y="597759"/>
                </a:cubicBezTo>
                <a:cubicBezTo>
                  <a:pt x="-4550" y="321630"/>
                  <a:pt x="-3748" y="265481"/>
                  <a:pt x="0" y="0"/>
                </a:cubicBezTo>
                <a:close/>
              </a:path>
              <a:path w="4226696" h="2391036" stroke="0" extrusionOk="0">
                <a:moveTo>
                  <a:pt x="0" y="0"/>
                </a:moveTo>
                <a:cubicBezTo>
                  <a:pt x="208424" y="7085"/>
                  <a:pt x="351035" y="2572"/>
                  <a:pt x="561547" y="0"/>
                </a:cubicBezTo>
                <a:cubicBezTo>
                  <a:pt x="772059" y="-2572"/>
                  <a:pt x="836298" y="-17400"/>
                  <a:pt x="1038560" y="0"/>
                </a:cubicBezTo>
                <a:cubicBezTo>
                  <a:pt x="1240822" y="17400"/>
                  <a:pt x="1482332" y="-1400"/>
                  <a:pt x="1726907" y="0"/>
                </a:cubicBezTo>
                <a:cubicBezTo>
                  <a:pt x="1971482" y="1400"/>
                  <a:pt x="2031099" y="-7657"/>
                  <a:pt x="2288454" y="0"/>
                </a:cubicBezTo>
                <a:cubicBezTo>
                  <a:pt x="2545809" y="7657"/>
                  <a:pt x="2711311" y="24004"/>
                  <a:pt x="2850001" y="0"/>
                </a:cubicBezTo>
                <a:cubicBezTo>
                  <a:pt x="2988691" y="-24004"/>
                  <a:pt x="3344499" y="-19017"/>
                  <a:pt x="3538348" y="0"/>
                </a:cubicBezTo>
                <a:cubicBezTo>
                  <a:pt x="3732197" y="19017"/>
                  <a:pt x="4065830" y="23066"/>
                  <a:pt x="4226696" y="0"/>
                </a:cubicBezTo>
                <a:cubicBezTo>
                  <a:pt x="4230710" y="264735"/>
                  <a:pt x="4211796" y="383435"/>
                  <a:pt x="4226696" y="645580"/>
                </a:cubicBezTo>
                <a:cubicBezTo>
                  <a:pt x="4241596" y="907725"/>
                  <a:pt x="4203297" y="953267"/>
                  <a:pt x="4226696" y="1195518"/>
                </a:cubicBezTo>
                <a:cubicBezTo>
                  <a:pt x="4250095" y="1437769"/>
                  <a:pt x="4206838" y="1590914"/>
                  <a:pt x="4226696" y="1745456"/>
                </a:cubicBezTo>
                <a:cubicBezTo>
                  <a:pt x="4246554" y="1899998"/>
                  <a:pt x="4229282" y="2219434"/>
                  <a:pt x="4226696" y="2391036"/>
                </a:cubicBezTo>
                <a:cubicBezTo>
                  <a:pt x="4069974" y="2361173"/>
                  <a:pt x="3887553" y="2366831"/>
                  <a:pt x="3580615" y="2391036"/>
                </a:cubicBezTo>
                <a:cubicBezTo>
                  <a:pt x="3273677" y="2415241"/>
                  <a:pt x="3164650" y="2420714"/>
                  <a:pt x="2892268" y="2391036"/>
                </a:cubicBezTo>
                <a:cubicBezTo>
                  <a:pt x="2619886" y="2361358"/>
                  <a:pt x="2362853" y="2368018"/>
                  <a:pt x="2203920" y="2391036"/>
                </a:cubicBezTo>
                <a:cubicBezTo>
                  <a:pt x="2044987" y="2414054"/>
                  <a:pt x="1800775" y="2387101"/>
                  <a:pt x="1684640" y="2391036"/>
                </a:cubicBezTo>
                <a:cubicBezTo>
                  <a:pt x="1568505" y="2394971"/>
                  <a:pt x="1339213" y="2382943"/>
                  <a:pt x="1080827" y="2391036"/>
                </a:cubicBezTo>
                <a:cubicBezTo>
                  <a:pt x="822441" y="2399129"/>
                  <a:pt x="446165" y="2344666"/>
                  <a:pt x="0" y="2391036"/>
                </a:cubicBezTo>
                <a:cubicBezTo>
                  <a:pt x="-1580" y="2238568"/>
                  <a:pt x="29560" y="1994327"/>
                  <a:pt x="0" y="1793277"/>
                </a:cubicBezTo>
                <a:cubicBezTo>
                  <a:pt x="-29560" y="1592227"/>
                  <a:pt x="-16658" y="1494733"/>
                  <a:pt x="0" y="1243339"/>
                </a:cubicBezTo>
                <a:cubicBezTo>
                  <a:pt x="16658" y="991945"/>
                  <a:pt x="-438" y="856198"/>
                  <a:pt x="0" y="693400"/>
                </a:cubicBezTo>
                <a:cubicBezTo>
                  <a:pt x="438" y="530602"/>
                  <a:pt x="-3778" y="270751"/>
                  <a:pt x="0" y="0"/>
                </a:cubicBezTo>
                <a:close/>
              </a:path>
            </a:pathLst>
          </a:custGeom>
          <a:solidFill>
            <a:srgbClr val="000000">
              <a:shade val="95000"/>
            </a:srgbClr>
          </a:solidFill>
          <a:ln w="187325" cap="sq">
            <a:solidFill>
              <a:srgbClr val="E5E9EB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D528255-7DC5-4061-A7A1-1A2157D57F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880698">
            <a:off x="5761394" y="3665205"/>
            <a:ext cx="3052334" cy="2289251"/>
          </a:xfrm>
          <a:custGeom>
            <a:avLst/>
            <a:gdLst>
              <a:gd name="connsiteX0" fmla="*/ 0 w 3052334"/>
              <a:gd name="connsiteY0" fmla="*/ 0 h 2289251"/>
              <a:gd name="connsiteX1" fmla="*/ 549420 w 3052334"/>
              <a:gd name="connsiteY1" fmla="*/ 0 h 2289251"/>
              <a:gd name="connsiteX2" fmla="*/ 1190410 w 3052334"/>
              <a:gd name="connsiteY2" fmla="*/ 0 h 2289251"/>
              <a:gd name="connsiteX3" fmla="*/ 1770354 w 3052334"/>
              <a:gd name="connsiteY3" fmla="*/ 0 h 2289251"/>
              <a:gd name="connsiteX4" fmla="*/ 2319774 w 3052334"/>
              <a:gd name="connsiteY4" fmla="*/ 0 h 2289251"/>
              <a:gd name="connsiteX5" fmla="*/ 3052334 w 3052334"/>
              <a:gd name="connsiteY5" fmla="*/ 0 h 2289251"/>
              <a:gd name="connsiteX6" fmla="*/ 3052334 w 3052334"/>
              <a:gd name="connsiteY6" fmla="*/ 572313 h 2289251"/>
              <a:gd name="connsiteX7" fmla="*/ 3052334 w 3052334"/>
              <a:gd name="connsiteY7" fmla="*/ 1144626 h 2289251"/>
              <a:gd name="connsiteX8" fmla="*/ 3052334 w 3052334"/>
              <a:gd name="connsiteY8" fmla="*/ 1671153 h 2289251"/>
              <a:gd name="connsiteX9" fmla="*/ 3052334 w 3052334"/>
              <a:gd name="connsiteY9" fmla="*/ 2289251 h 2289251"/>
              <a:gd name="connsiteX10" fmla="*/ 2502914 w 3052334"/>
              <a:gd name="connsiteY10" fmla="*/ 2289251 h 2289251"/>
              <a:gd name="connsiteX11" fmla="*/ 1984017 w 3052334"/>
              <a:gd name="connsiteY11" fmla="*/ 2289251 h 2289251"/>
              <a:gd name="connsiteX12" fmla="*/ 1343027 w 3052334"/>
              <a:gd name="connsiteY12" fmla="*/ 2289251 h 2289251"/>
              <a:gd name="connsiteX13" fmla="*/ 793607 w 3052334"/>
              <a:gd name="connsiteY13" fmla="*/ 2289251 h 2289251"/>
              <a:gd name="connsiteX14" fmla="*/ 0 w 3052334"/>
              <a:gd name="connsiteY14" fmla="*/ 2289251 h 2289251"/>
              <a:gd name="connsiteX15" fmla="*/ 0 w 3052334"/>
              <a:gd name="connsiteY15" fmla="*/ 1671153 h 2289251"/>
              <a:gd name="connsiteX16" fmla="*/ 0 w 3052334"/>
              <a:gd name="connsiteY16" fmla="*/ 1144626 h 2289251"/>
              <a:gd name="connsiteX17" fmla="*/ 0 w 3052334"/>
              <a:gd name="connsiteY17" fmla="*/ 549420 h 2289251"/>
              <a:gd name="connsiteX18" fmla="*/ 0 w 3052334"/>
              <a:gd name="connsiteY18" fmla="*/ 0 h 2289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052334" h="2289251" fill="none" extrusionOk="0">
                <a:moveTo>
                  <a:pt x="0" y="0"/>
                </a:moveTo>
                <a:cubicBezTo>
                  <a:pt x="201577" y="17494"/>
                  <a:pt x="425015" y="-26236"/>
                  <a:pt x="549420" y="0"/>
                </a:cubicBezTo>
                <a:cubicBezTo>
                  <a:pt x="673825" y="26236"/>
                  <a:pt x="969043" y="-5069"/>
                  <a:pt x="1190410" y="0"/>
                </a:cubicBezTo>
                <a:cubicBezTo>
                  <a:pt x="1411777" y="5069"/>
                  <a:pt x="1628285" y="-18401"/>
                  <a:pt x="1770354" y="0"/>
                </a:cubicBezTo>
                <a:cubicBezTo>
                  <a:pt x="1912423" y="18401"/>
                  <a:pt x="2105512" y="12240"/>
                  <a:pt x="2319774" y="0"/>
                </a:cubicBezTo>
                <a:cubicBezTo>
                  <a:pt x="2534036" y="-12240"/>
                  <a:pt x="2746149" y="-25608"/>
                  <a:pt x="3052334" y="0"/>
                </a:cubicBezTo>
                <a:cubicBezTo>
                  <a:pt x="3076732" y="218219"/>
                  <a:pt x="3071422" y="383772"/>
                  <a:pt x="3052334" y="572313"/>
                </a:cubicBezTo>
                <a:cubicBezTo>
                  <a:pt x="3033246" y="760854"/>
                  <a:pt x="3049189" y="963992"/>
                  <a:pt x="3052334" y="1144626"/>
                </a:cubicBezTo>
                <a:cubicBezTo>
                  <a:pt x="3055479" y="1325260"/>
                  <a:pt x="3069969" y="1437205"/>
                  <a:pt x="3052334" y="1671153"/>
                </a:cubicBezTo>
                <a:cubicBezTo>
                  <a:pt x="3034699" y="1905101"/>
                  <a:pt x="3026791" y="2099974"/>
                  <a:pt x="3052334" y="2289251"/>
                </a:cubicBezTo>
                <a:cubicBezTo>
                  <a:pt x="2826131" y="2305578"/>
                  <a:pt x="2685186" y="2273331"/>
                  <a:pt x="2502914" y="2289251"/>
                </a:cubicBezTo>
                <a:cubicBezTo>
                  <a:pt x="2320642" y="2305171"/>
                  <a:pt x="2096348" y="2264167"/>
                  <a:pt x="1984017" y="2289251"/>
                </a:cubicBezTo>
                <a:cubicBezTo>
                  <a:pt x="1871686" y="2314335"/>
                  <a:pt x="1595346" y="2318638"/>
                  <a:pt x="1343027" y="2289251"/>
                </a:cubicBezTo>
                <a:cubicBezTo>
                  <a:pt x="1090708" y="2259865"/>
                  <a:pt x="962807" y="2262798"/>
                  <a:pt x="793607" y="2289251"/>
                </a:cubicBezTo>
                <a:cubicBezTo>
                  <a:pt x="624407" y="2315704"/>
                  <a:pt x="247164" y="2317979"/>
                  <a:pt x="0" y="2289251"/>
                </a:cubicBezTo>
                <a:cubicBezTo>
                  <a:pt x="30483" y="2144072"/>
                  <a:pt x="13473" y="1972173"/>
                  <a:pt x="0" y="1671153"/>
                </a:cubicBezTo>
                <a:cubicBezTo>
                  <a:pt x="-13473" y="1370133"/>
                  <a:pt x="19246" y="1368079"/>
                  <a:pt x="0" y="1144626"/>
                </a:cubicBezTo>
                <a:cubicBezTo>
                  <a:pt x="-19246" y="921173"/>
                  <a:pt x="-17823" y="737847"/>
                  <a:pt x="0" y="549420"/>
                </a:cubicBezTo>
                <a:cubicBezTo>
                  <a:pt x="17823" y="360993"/>
                  <a:pt x="5620" y="210363"/>
                  <a:pt x="0" y="0"/>
                </a:cubicBezTo>
                <a:close/>
              </a:path>
              <a:path w="3052334" h="2289251" stroke="0" extrusionOk="0">
                <a:moveTo>
                  <a:pt x="0" y="0"/>
                </a:moveTo>
                <a:cubicBezTo>
                  <a:pt x="226087" y="-14460"/>
                  <a:pt x="411730" y="-23376"/>
                  <a:pt x="579943" y="0"/>
                </a:cubicBezTo>
                <a:cubicBezTo>
                  <a:pt x="748156" y="23376"/>
                  <a:pt x="970008" y="8345"/>
                  <a:pt x="1098840" y="0"/>
                </a:cubicBezTo>
                <a:cubicBezTo>
                  <a:pt x="1227672" y="-8345"/>
                  <a:pt x="1493387" y="20667"/>
                  <a:pt x="1770354" y="0"/>
                </a:cubicBezTo>
                <a:cubicBezTo>
                  <a:pt x="2047321" y="-20667"/>
                  <a:pt x="2202168" y="-10135"/>
                  <a:pt x="2350297" y="0"/>
                </a:cubicBezTo>
                <a:cubicBezTo>
                  <a:pt x="2498426" y="10135"/>
                  <a:pt x="2820763" y="-7784"/>
                  <a:pt x="3052334" y="0"/>
                </a:cubicBezTo>
                <a:cubicBezTo>
                  <a:pt x="3025605" y="289346"/>
                  <a:pt x="3032646" y="480886"/>
                  <a:pt x="3052334" y="618098"/>
                </a:cubicBezTo>
                <a:cubicBezTo>
                  <a:pt x="3072022" y="755310"/>
                  <a:pt x="3028282" y="1059569"/>
                  <a:pt x="3052334" y="1190411"/>
                </a:cubicBezTo>
                <a:cubicBezTo>
                  <a:pt x="3076386" y="1321253"/>
                  <a:pt x="3051768" y="1626868"/>
                  <a:pt x="3052334" y="1762723"/>
                </a:cubicBezTo>
                <a:cubicBezTo>
                  <a:pt x="3052900" y="1898578"/>
                  <a:pt x="3052210" y="2125645"/>
                  <a:pt x="3052334" y="2289251"/>
                </a:cubicBezTo>
                <a:cubicBezTo>
                  <a:pt x="2886355" y="2267651"/>
                  <a:pt x="2717115" y="2265120"/>
                  <a:pt x="2502914" y="2289251"/>
                </a:cubicBezTo>
                <a:cubicBezTo>
                  <a:pt x="2288713" y="2313382"/>
                  <a:pt x="2041891" y="2313504"/>
                  <a:pt x="1892447" y="2289251"/>
                </a:cubicBezTo>
                <a:cubicBezTo>
                  <a:pt x="1743003" y="2264998"/>
                  <a:pt x="1445377" y="2271188"/>
                  <a:pt x="1312504" y="2289251"/>
                </a:cubicBezTo>
                <a:cubicBezTo>
                  <a:pt x="1179631" y="2307314"/>
                  <a:pt x="811763" y="2270064"/>
                  <a:pt x="640990" y="2289251"/>
                </a:cubicBezTo>
                <a:cubicBezTo>
                  <a:pt x="470217" y="2308438"/>
                  <a:pt x="151114" y="2312635"/>
                  <a:pt x="0" y="2289251"/>
                </a:cubicBezTo>
                <a:cubicBezTo>
                  <a:pt x="4534" y="2098837"/>
                  <a:pt x="6909" y="1986075"/>
                  <a:pt x="0" y="1762723"/>
                </a:cubicBezTo>
                <a:cubicBezTo>
                  <a:pt x="-6909" y="1539371"/>
                  <a:pt x="-22500" y="1319266"/>
                  <a:pt x="0" y="1190411"/>
                </a:cubicBezTo>
                <a:cubicBezTo>
                  <a:pt x="22500" y="1061556"/>
                  <a:pt x="39" y="910030"/>
                  <a:pt x="0" y="640990"/>
                </a:cubicBezTo>
                <a:cubicBezTo>
                  <a:pt x="-39" y="371950"/>
                  <a:pt x="-6663" y="286117"/>
                  <a:pt x="0" y="0"/>
                </a:cubicBezTo>
                <a:close/>
              </a:path>
            </a:pathLst>
          </a:custGeom>
          <a:solidFill>
            <a:srgbClr val="000000">
              <a:shade val="95000"/>
            </a:srgbClr>
          </a:solidFill>
          <a:ln w="187325" cap="sq">
            <a:solidFill>
              <a:schemeClr val="tx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2C506A1-375D-4FD9-B472-F68CAF5A4B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22137">
            <a:off x="5536071" y="406495"/>
            <a:ext cx="2330328" cy="3067970"/>
          </a:xfrm>
          <a:custGeom>
            <a:avLst/>
            <a:gdLst>
              <a:gd name="connsiteX0" fmla="*/ 0 w 2330328"/>
              <a:gd name="connsiteY0" fmla="*/ 0 h 3067970"/>
              <a:gd name="connsiteX1" fmla="*/ 512672 w 2330328"/>
              <a:gd name="connsiteY1" fmla="*/ 0 h 3067970"/>
              <a:gd name="connsiteX2" fmla="*/ 1048648 w 2330328"/>
              <a:gd name="connsiteY2" fmla="*/ 0 h 3067970"/>
              <a:gd name="connsiteX3" fmla="*/ 1654533 w 2330328"/>
              <a:gd name="connsiteY3" fmla="*/ 0 h 3067970"/>
              <a:gd name="connsiteX4" fmla="*/ 2330328 w 2330328"/>
              <a:gd name="connsiteY4" fmla="*/ 0 h 3067970"/>
              <a:gd name="connsiteX5" fmla="*/ 2330328 w 2330328"/>
              <a:gd name="connsiteY5" fmla="*/ 552235 h 3067970"/>
              <a:gd name="connsiteX6" fmla="*/ 2330328 w 2330328"/>
              <a:gd name="connsiteY6" fmla="*/ 1073790 h 3067970"/>
              <a:gd name="connsiteX7" fmla="*/ 2330328 w 2330328"/>
              <a:gd name="connsiteY7" fmla="*/ 1595344 h 3067970"/>
              <a:gd name="connsiteX8" fmla="*/ 2330328 w 2330328"/>
              <a:gd name="connsiteY8" fmla="*/ 2208938 h 3067970"/>
              <a:gd name="connsiteX9" fmla="*/ 2330328 w 2330328"/>
              <a:gd name="connsiteY9" fmla="*/ 3067970 h 3067970"/>
              <a:gd name="connsiteX10" fmla="*/ 1724443 w 2330328"/>
              <a:gd name="connsiteY10" fmla="*/ 3067970 h 3067970"/>
              <a:gd name="connsiteX11" fmla="*/ 1165164 w 2330328"/>
              <a:gd name="connsiteY11" fmla="*/ 3067970 h 3067970"/>
              <a:gd name="connsiteX12" fmla="*/ 652492 w 2330328"/>
              <a:gd name="connsiteY12" fmla="*/ 3067970 h 3067970"/>
              <a:gd name="connsiteX13" fmla="*/ 0 w 2330328"/>
              <a:gd name="connsiteY13" fmla="*/ 3067970 h 3067970"/>
              <a:gd name="connsiteX14" fmla="*/ 0 w 2330328"/>
              <a:gd name="connsiteY14" fmla="*/ 2515735 h 3067970"/>
              <a:gd name="connsiteX15" fmla="*/ 0 w 2330328"/>
              <a:gd name="connsiteY15" fmla="*/ 1902141 h 3067970"/>
              <a:gd name="connsiteX16" fmla="*/ 0 w 2330328"/>
              <a:gd name="connsiteY16" fmla="*/ 1227188 h 3067970"/>
              <a:gd name="connsiteX17" fmla="*/ 0 w 2330328"/>
              <a:gd name="connsiteY17" fmla="*/ 674953 h 3067970"/>
              <a:gd name="connsiteX18" fmla="*/ 0 w 2330328"/>
              <a:gd name="connsiteY18" fmla="*/ 0 h 306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30328" h="3067970" fill="none" extrusionOk="0">
                <a:moveTo>
                  <a:pt x="0" y="0"/>
                </a:moveTo>
                <a:cubicBezTo>
                  <a:pt x="218738" y="-1934"/>
                  <a:pt x="327006" y="-6413"/>
                  <a:pt x="512672" y="0"/>
                </a:cubicBezTo>
                <a:cubicBezTo>
                  <a:pt x="698338" y="6413"/>
                  <a:pt x="925998" y="-25609"/>
                  <a:pt x="1048648" y="0"/>
                </a:cubicBezTo>
                <a:cubicBezTo>
                  <a:pt x="1171298" y="25609"/>
                  <a:pt x="1502967" y="22639"/>
                  <a:pt x="1654533" y="0"/>
                </a:cubicBezTo>
                <a:cubicBezTo>
                  <a:pt x="1806099" y="-22639"/>
                  <a:pt x="2171160" y="-21343"/>
                  <a:pt x="2330328" y="0"/>
                </a:cubicBezTo>
                <a:cubicBezTo>
                  <a:pt x="2345961" y="260618"/>
                  <a:pt x="2343317" y="435850"/>
                  <a:pt x="2330328" y="552235"/>
                </a:cubicBezTo>
                <a:cubicBezTo>
                  <a:pt x="2317339" y="668620"/>
                  <a:pt x="2304908" y="900245"/>
                  <a:pt x="2330328" y="1073790"/>
                </a:cubicBezTo>
                <a:cubicBezTo>
                  <a:pt x="2355748" y="1247336"/>
                  <a:pt x="2333064" y="1473750"/>
                  <a:pt x="2330328" y="1595344"/>
                </a:cubicBezTo>
                <a:cubicBezTo>
                  <a:pt x="2327592" y="1716938"/>
                  <a:pt x="2356727" y="2058063"/>
                  <a:pt x="2330328" y="2208938"/>
                </a:cubicBezTo>
                <a:cubicBezTo>
                  <a:pt x="2303929" y="2359813"/>
                  <a:pt x="2367267" y="2778878"/>
                  <a:pt x="2330328" y="3067970"/>
                </a:cubicBezTo>
                <a:cubicBezTo>
                  <a:pt x="2177116" y="3079127"/>
                  <a:pt x="1956687" y="3040280"/>
                  <a:pt x="1724443" y="3067970"/>
                </a:cubicBezTo>
                <a:cubicBezTo>
                  <a:pt x="1492199" y="3095660"/>
                  <a:pt x="1382003" y="3058586"/>
                  <a:pt x="1165164" y="3067970"/>
                </a:cubicBezTo>
                <a:cubicBezTo>
                  <a:pt x="948325" y="3077354"/>
                  <a:pt x="759679" y="3049010"/>
                  <a:pt x="652492" y="3067970"/>
                </a:cubicBezTo>
                <a:cubicBezTo>
                  <a:pt x="545305" y="3086930"/>
                  <a:pt x="180628" y="3080170"/>
                  <a:pt x="0" y="3067970"/>
                </a:cubicBezTo>
                <a:cubicBezTo>
                  <a:pt x="13340" y="2872120"/>
                  <a:pt x="-15555" y="2653317"/>
                  <a:pt x="0" y="2515735"/>
                </a:cubicBezTo>
                <a:cubicBezTo>
                  <a:pt x="15555" y="2378154"/>
                  <a:pt x="23502" y="2128986"/>
                  <a:pt x="0" y="1902141"/>
                </a:cubicBezTo>
                <a:cubicBezTo>
                  <a:pt x="-23502" y="1675296"/>
                  <a:pt x="29278" y="1391353"/>
                  <a:pt x="0" y="1227188"/>
                </a:cubicBezTo>
                <a:cubicBezTo>
                  <a:pt x="-29278" y="1063023"/>
                  <a:pt x="-21336" y="841294"/>
                  <a:pt x="0" y="674953"/>
                </a:cubicBezTo>
                <a:cubicBezTo>
                  <a:pt x="21336" y="508613"/>
                  <a:pt x="22369" y="256701"/>
                  <a:pt x="0" y="0"/>
                </a:cubicBezTo>
                <a:close/>
              </a:path>
              <a:path w="2330328" h="3067970" stroke="0" extrusionOk="0">
                <a:moveTo>
                  <a:pt x="0" y="0"/>
                </a:moveTo>
                <a:cubicBezTo>
                  <a:pt x="213472" y="-4309"/>
                  <a:pt x="342220" y="-20441"/>
                  <a:pt x="559279" y="0"/>
                </a:cubicBezTo>
                <a:cubicBezTo>
                  <a:pt x="776338" y="20441"/>
                  <a:pt x="893249" y="9451"/>
                  <a:pt x="1071951" y="0"/>
                </a:cubicBezTo>
                <a:cubicBezTo>
                  <a:pt x="1250653" y="-9451"/>
                  <a:pt x="1468188" y="19270"/>
                  <a:pt x="1701139" y="0"/>
                </a:cubicBezTo>
                <a:cubicBezTo>
                  <a:pt x="1934090" y="-19270"/>
                  <a:pt x="2196426" y="25059"/>
                  <a:pt x="2330328" y="0"/>
                </a:cubicBezTo>
                <a:cubicBezTo>
                  <a:pt x="2302690" y="222935"/>
                  <a:pt x="2354323" y="444420"/>
                  <a:pt x="2330328" y="582914"/>
                </a:cubicBezTo>
                <a:cubicBezTo>
                  <a:pt x="2306333" y="721408"/>
                  <a:pt x="2337462" y="932388"/>
                  <a:pt x="2330328" y="1135149"/>
                </a:cubicBezTo>
                <a:cubicBezTo>
                  <a:pt x="2323194" y="1337911"/>
                  <a:pt x="2360203" y="1529782"/>
                  <a:pt x="2330328" y="1748743"/>
                </a:cubicBezTo>
                <a:cubicBezTo>
                  <a:pt x="2300453" y="1967704"/>
                  <a:pt x="2360999" y="2155910"/>
                  <a:pt x="2330328" y="2362337"/>
                </a:cubicBezTo>
                <a:cubicBezTo>
                  <a:pt x="2299657" y="2568764"/>
                  <a:pt x="2317416" y="2814749"/>
                  <a:pt x="2330328" y="3067970"/>
                </a:cubicBezTo>
                <a:cubicBezTo>
                  <a:pt x="2101744" y="3065568"/>
                  <a:pt x="1929147" y="3041308"/>
                  <a:pt x="1794353" y="3067970"/>
                </a:cubicBezTo>
                <a:cubicBezTo>
                  <a:pt x="1659559" y="3094632"/>
                  <a:pt x="1473418" y="3078130"/>
                  <a:pt x="1211771" y="3067970"/>
                </a:cubicBezTo>
                <a:cubicBezTo>
                  <a:pt x="950124" y="3057810"/>
                  <a:pt x="826282" y="3079104"/>
                  <a:pt x="652492" y="3067970"/>
                </a:cubicBezTo>
                <a:cubicBezTo>
                  <a:pt x="478702" y="3056836"/>
                  <a:pt x="310720" y="3051142"/>
                  <a:pt x="0" y="3067970"/>
                </a:cubicBezTo>
                <a:cubicBezTo>
                  <a:pt x="33242" y="2825543"/>
                  <a:pt x="-111" y="2533671"/>
                  <a:pt x="0" y="2393017"/>
                </a:cubicBezTo>
                <a:cubicBezTo>
                  <a:pt x="111" y="2252363"/>
                  <a:pt x="8915" y="2004031"/>
                  <a:pt x="0" y="1718063"/>
                </a:cubicBezTo>
                <a:cubicBezTo>
                  <a:pt x="-8915" y="1432095"/>
                  <a:pt x="3977" y="1311636"/>
                  <a:pt x="0" y="1104469"/>
                </a:cubicBezTo>
                <a:cubicBezTo>
                  <a:pt x="-3977" y="897302"/>
                  <a:pt x="21147" y="448674"/>
                  <a:pt x="0" y="0"/>
                </a:cubicBezTo>
                <a:close/>
              </a:path>
            </a:pathLst>
          </a:custGeom>
          <a:solidFill>
            <a:srgbClr val="000000">
              <a:shade val="95000"/>
            </a:srgbClr>
          </a:solidFill>
          <a:ln w="187325" cap="sq">
            <a:solidFill>
              <a:srgbClr val="E5E9EB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5A25EBFA-6F51-B10F-14B7-FCD68490E710}"/>
              </a:ext>
            </a:extLst>
          </p:cNvPr>
          <p:cNvSpPr txBox="1">
            <a:spLocks/>
          </p:cNvSpPr>
          <p:nvPr/>
        </p:nvSpPr>
        <p:spPr>
          <a:xfrm>
            <a:off x="10259209" y="5510299"/>
            <a:ext cx="1647869" cy="4675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800" b="1" dirty="0">
                <a:solidFill>
                  <a:schemeClr val="accent1"/>
                </a:solidFill>
              </a:rPr>
              <a:t>Na de oorlog</a:t>
            </a:r>
          </a:p>
        </p:txBody>
      </p:sp>
    </p:spTree>
    <p:extLst>
      <p:ext uri="{BB962C8B-B14F-4D97-AF65-F5344CB8AC3E}">
        <p14:creationId xmlns:p14="http://schemas.microsoft.com/office/powerpoint/2010/main" val="3285576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EBFF651-5857-4F70-AD11-6CD20A3815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0" t="11372" r="5813" b="13607"/>
          <a:stretch/>
        </p:blipFill>
        <p:spPr>
          <a:xfrm>
            <a:off x="-1" y="0"/>
            <a:ext cx="12192001" cy="6847087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1BF859C1-7C77-5A76-5BE8-246583428255}"/>
              </a:ext>
            </a:extLst>
          </p:cNvPr>
          <p:cNvSpPr/>
          <p:nvPr/>
        </p:nvSpPr>
        <p:spPr>
          <a:xfrm rot="16200000">
            <a:off x="2666999" y="-2677914"/>
            <a:ext cx="6858000" cy="12192001"/>
          </a:xfrm>
          <a:prstGeom prst="rect">
            <a:avLst/>
          </a:prstGeom>
          <a:gradFill>
            <a:gsLst>
              <a:gs pos="12000">
                <a:schemeClr val="tx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4" name="Afbeelding 3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DAEDEBCD-5400-1B56-D6D6-24C2F0086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6466" y="5744095"/>
            <a:ext cx="2921373" cy="1113905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47BEF397-5960-C98D-0B5E-1C2C37166402}"/>
              </a:ext>
            </a:extLst>
          </p:cNvPr>
          <p:cNvSpPr txBox="1">
            <a:spLocks/>
          </p:cNvSpPr>
          <p:nvPr/>
        </p:nvSpPr>
        <p:spPr>
          <a:xfrm>
            <a:off x="838200" y="685800"/>
            <a:ext cx="3941618" cy="58085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sz="2800" dirty="0">
                <a:solidFill>
                  <a:schemeClr val="accent1"/>
                </a:solidFill>
              </a:rPr>
              <a:t>Colofon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A1177522-D88A-D3EA-D4F0-AFD8BA6EABB2}"/>
              </a:ext>
            </a:extLst>
          </p:cNvPr>
          <p:cNvSpPr txBox="1">
            <a:spLocks/>
          </p:cNvSpPr>
          <p:nvPr/>
        </p:nvSpPr>
        <p:spPr>
          <a:xfrm>
            <a:off x="838201" y="1347020"/>
            <a:ext cx="4502726" cy="51243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b="1" dirty="0">
                <a:solidFill>
                  <a:schemeClr val="accent1"/>
                </a:solidFill>
              </a:rPr>
              <a:t>Aan deze uitgave hebben meegewerkt: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14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nl-NL" sz="1400" b="1" dirty="0">
                <a:solidFill>
                  <a:schemeClr val="accent1"/>
                </a:solidFill>
              </a:rPr>
              <a:t>Werkgroep Leerlijn: Betsy Biemond-Boer, Matthijs Guijt, Connie </a:t>
            </a:r>
            <a:r>
              <a:rPr lang="nl-NL" sz="1400" b="1" dirty="0" err="1">
                <a:solidFill>
                  <a:schemeClr val="accent1"/>
                </a:solidFill>
              </a:rPr>
              <a:t>Nieuwenhuijse</a:t>
            </a:r>
            <a:r>
              <a:rPr lang="nl-NL" sz="1400" b="1" dirty="0">
                <a:solidFill>
                  <a:schemeClr val="accent1"/>
                </a:solidFill>
              </a:rPr>
              <a:t>, Dennis Notenboom, </a:t>
            </a:r>
            <a:r>
              <a:rPr lang="nl-NL" sz="1400" b="1" dirty="0" err="1">
                <a:solidFill>
                  <a:schemeClr val="accent1"/>
                </a:solidFill>
              </a:rPr>
              <a:t>Geerte</a:t>
            </a:r>
            <a:r>
              <a:rPr lang="nl-NL" sz="1400" b="1" dirty="0">
                <a:solidFill>
                  <a:schemeClr val="accent1"/>
                </a:solidFill>
              </a:rPr>
              <a:t> Rijpma, Adriana </a:t>
            </a:r>
            <a:r>
              <a:rPr lang="nl-NL" sz="1400" b="1" dirty="0" err="1">
                <a:solidFill>
                  <a:schemeClr val="accent1"/>
                </a:solidFill>
              </a:rPr>
              <a:t>Soeteman</a:t>
            </a:r>
            <a:endParaRPr lang="nl-NL" sz="14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nl-NL" sz="1400" b="1" dirty="0">
                <a:solidFill>
                  <a:schemeClr val="accent1"/>
                </a:solidFill>
              </a:rPr>
              <a:t>Tekst: Betsy Biemond-Boer</a:t>
            </a:r>
          </a:p>
          <a:p>
            <a:pPr marL="0" indent="0">
              <a:buNone/>
            </a:pPr>
            <a:r>
              <a:rPr lang="nl-NL" sz="1400" b="1" dirty="0">
                <a:solidFill>
                  <a:schemeClr val="accent1"/>
                </a:solidFill>
              </a:rPr>
              <a:t>Ontwerp: DINK, Leonard </a:t>
            </a:r>
            <a:r>
              <a:rPr lang="nl-NL" sz="1400" b="1" dirty="0" err="1">
                <a:solidFill>
                  <a:schemeClr val="accent1"/>
                </a:solidFill>
              </a:rPr>
              <a:t>Boekee</a:t>
            </a:r>
            <a:endParaRPr lang="nl-NL" sz="14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nl-NL" sz="1400" b="1" dirty="0">
                <a:solidFill>
                  <a:schemeClr val="accent1"/>
                </a:solidFill>
              </a:rPr>
              <a:t>Druk: Verloop</a:t>
            </a:r>
          </a:p>
          <a:p>
            <a:pPr marL="0" indent="0">
              <a:buNone/>
            </a:pPr>
            <a:r>
              <a:rPr lang="nl-NL" sz="1400" b="1" dirty="0">
                <a:solidFill>
                  <a:schemeClr val="accent1"/>
                </a:solidFill>
              </a:rPr>
              <a:t>Stemmen: Gemma </a:t>
            </a:r>
            <a:r>
              <a:rPr lang="nl-NL" sz="1400" b="1" dirty="0" err="1">
                <a:solidFill>
                  <a:schemeClr val="accent1"/>
                </a:solidFill>
              </a:rPr>
              <a:t>Nagtegaal</a:t>
            </a:r>
            <a:r>
              <a:rPr lang="nl-NL" sz="1400" b="1" dirty="0">
                <a:solidFill>
                  <a:schemeClr val="accent1"/>
                </a:solidFill>
              </a:rPr>
              <a:t> (Clara Amalia), Thirza Verburg (Hetty) Sam Vroege (</a:t>
            </a:r>
            <a:r>
              <a:rPr lang="nl-NL" sz="1400" b="1" dirty="0" err="1">
                <a:solidFill>
                  <a:schemeClr val="accent1"/>
                </a:solidFill>
              </a:rPr>
              <a:t>Leofried</a:t>
            </a:r>
            <a:r>
              <a:rPr lang="nl-NL" sz="1400" b="1" dirty="0">
                <a:solidFill>
                  <a:schemeClr val="accent1"/>
                </a:solidFill>
              </a:rPr>
              <a:t>), Carlijn van der Wielen (Corrie)</a:t>
            </a:r>
          </a:p>
          <a:p>
            <a:pPr marL="0" indent="0">
              <a:buNone/>
            </a:pPr>
            <a:r>
              <a:rPr lang="nl-NL" sz="1400" b="1" dirty="0">
                <a:solidFill>
                  <a:schemeClr val="accent1"/>
                </a:solidFill>
              </a:rPr>
              <a:t>Opname: Erwin van Oosten, De </a:t>
            </a:r>
            <a:r>
              <a:rPr lang="nl-NL" sz="1400" b="1" dirty="0" err="1">
                <a:solidFill>
                  <a:schemeClr val="accent1"/>
                </a:solidFill>
              </a:rPr>
              <a:t>FlakkeePodcast</a:t>
            </a:r>
            <a:endParaRPr lang="nl-NL" sz="14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nl-NL" sz="14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nl-NL" sz="1400" b="1" dirty="0">
                <a:solidFill>
                  <a:schemeClr val="accent1"/>
                </a:solidFill>
              </a:rPr>
              <a:t>Mogelijk gemaakt door:</a:t>
            </a:r>
          </a:p>
          <a:p>
            <a:pPr marL="0" indent="0">
              <a:buNone/>
            </a:pPr>
            <a:r>
              <a:rPr lang="nl-NL" sz="1400" b="1" dirty="0">
                <a:solidFill>
                  <a:schemeClr val="accent1"/>
                </a:solidFill>
              </a:rPr>
              <a:t>	</a:t>
            </a:r>
          </a:p>
          <a:p>
            <a:pPr marL="0" indent="0">
              <a:buNone/>
            </a:pPr>
            <a:endParaRPr lang="nl-NL" sz="1800" b="1" dirty="0">
              <a:solidFill>
                <a:schemeClr val="accent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dirty="0">
                <a:solidFill>
                  <a:schemeClr val="bg1"/>
                </a:solidFill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128" name="Picture 8" descr="WO2GO">
            <a:extLst>
              <a:ext uri="{FF2B5EF4-FFF2-40B4-BE49-F238E27FC236}">
                <a16:creationId xmlns:a16="http://schemas.microsoft.com/office/drawing/2014/main" id="{F522C9B1-AC09-423F-8F72-88ED76D71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116" y="5384828"/>
            <a:ext cx="2134844" cy="80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1E7A6F5-D7C9-DFB9-00EF-381837DAEF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658" y="5384828"/>
            <a:ext cx="2428875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7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27527-7F3F-9882-FE80-744A28DC2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5846689E-3D45-4426-B7C3-3E3D8A324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6466" y="5744095"/>
            <a:ext cx="2921373" cy="111390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FCA220A-9528-1652-519C-A170B70BB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783850" y="3243834"/>
            <a:ext cx="6858000" cy="370332"/>
          </a:xfrm>
          <a:prstGeom prst="rect">
            <a:avLst/>
          </a:prstGeom>
        </p:spPr>
      </p:pic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03BB9107-E19C-D922-03AD-D630E7D2FDC2}"/>
              </a:ext>
            </a:extLst>
          </p:cNvPr>
          <p:cNvSpPr txBox="1">
            <a:spLocks/>
          </p:cNvSpPr>
          <p:nvPr/>
        </p:nvSpPr>
        <p:spPr>
          <a:xfrm>
            <a:off x="9446465" y="5510299"/>
            <a:ext cx="2460613" cy="4675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800" b="1" dirty="0">
                <a:solidFill>
                  <a:schemeClr val="accent1"/>
                </a:solidFill>
              </a:rPr>
              <a:t>Hitler aan de macht</a:t>
            </a:r>
          </a:p>
        </p:txBody>
      </p:sp>
      <p:pic>
        <p:nvPicPr>
          <p:cNvPr id="7" name="Afbeelding 6">
            <a:hlinkClick r:id="rId4"/>
            <a:extLst>
              <a:ext uri="{FF2B5EF4-FFF2-40B4-BE49-F238E27FC236}">
                <a16:creationId xmlns:a16="http://schemas.microsoft.com/office/drawing/2014/main" id="{3587EC95-DEAE-4C29-9BCA-0F975D50C79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20000"/>
          </a:blip>
          <a:stretch>
            <a:fillRect/>
          </a:stretch>
        </p:blipFill>
        <p:spPr>
          <a:xfrm>
            <a:off x="2224820" y="5427063"/>
            <a:ext cx="1279263" cy="87720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6913633-771C-4912-A839-84CF77A04C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43037">
            <a:off x="8358669" y="1029381"/>
            <a:ext cx="2532068" cy="3659147"/>
          </a:xfrm>
          <a:custGeom>
            <a:avLst/>
            <a:gdLst>
              <a:gd name="connsiteX0" fmla="*/ 0 w 2532068"/>
              <a:gd name="connsiteY0" fmla="*/ 0 h 3659147"/>
              <a:gd name="connsiteX1" fmla="*/ 607696 w 2532068"/>
              <a:gd name="connsiteY1" fmla="*/ 0 h 3659147"/>
              <a:gd name="connsiteX2" fmla="*/ 1164751 w 2532068"/>
              <a:gd name="connsiteY2" fmla="*/ 0 h 3659147"/>
              <a:gd name="connsiteX3" fmla="*/ 1848410 w 2532068"/>
              <a:gd name="connsiteY3" fmla="*/ 0 h 3659147"/>
              <a:gd name="connsiteX4" fmla="*/ 2532068 w 2532068"/>
              <a:gd name="connsiteY4" fmla="*/ 0 h 3659147"/>
              <a:gd name="connsiteX5" fmla="*/ 2532068 w 2532068"/>
              <a:gd name="connsiteY5" fmla="*/ 573266 h 3659147"/>
              <a:gd name="connsiteX6" fmla="*/ 2532068 w 2532068"/>
              <a:gd name="connsiteY6" fmla="*/ 1109941 h 3659147"/>
              <a:gd name="connsiteX7" fmla="*/ 2532068 w 2532068"/>
              <a:gd name="connsiteY7" fmla="*/ 1719799 h 3659147"/>
              <a:gd name="connsiteX8" fmla="*/ 2532068 w 2532068"/>
              <a:gd name="connsiteY8" fmla="*/ 2329657 h 3659147"/>
              <a:gd name="connsiteX9" fmla="*/ 2532068 w 2532068"/>
              <a:gd name="connsiteY9" fmla="*/ 2866332 h 3659147"/>
              <a:gd name="connsiteX10" fmla="*/ 2532068 w 2532068"/>
              <a:gd name="connsiteY10" fmla="*/ 3659147 h 3659147"/>
              <a:gd name="connsiteX11" fmla="*/ 1899051 w 2532068"/>
              <a:gd name="connsiteY11" fmla="*/ 3659147 h 3659147"/>
              <a:gd name="connsiteX12" fmla="*/ 1291355 w 2532068"/>
              <a:gd name="connsiteY12" fmla="*/ 3659147 h 3659147"/>
              <a:gd name="connsiteX13" fmla="*/ 607696 w 2532068"/>
              <a:gd name="connsiteY13" fmla="*/ 3659147 h 3659147"/>
              <a:gd name="connsiteX14" fmla="*/ 0 w 2532068"/>
              <a:gd name="connsiteY14" fmla="*/ 3659147 h 3659147"/>
              <a:gd name="connsiteX15" fmla="*/ 0 w 2532068"/>
              <a:gd name="connsiteY15" fmla="*/ 3122472 h 3659147"/>
              <a:gd name="connsiteX16" fmla="*/ 0 w 2532068"/>
              <a:gd name="connsiteY16" fmla="*/ 2512614 h 3659147"/>
              <a:gd name="connsiteX17" fmla="*/ 0 w 2532068"/>
              <a:gd name="connsiteY17" fmla="*/ 1939348 h 3659147"/>
              <a:gd name="connsiteX18" fmla="*/ 0 w 2532068"/>
              <a:gd name="connsiteY18" fmla="*/ 1439264 h 3659147"/>
              <a:gd name="connsiteX19" fmla="*/ 0 w 2532068"/>
              <a:gd name="connsiteY19" fmla="*/ 902590 h 3659147"/>
              <a:gd name="connsiteX20" fmla="*/ 0 w 2532068"/>
              <a:gd name="connsiteY20" fmla="*/ 0 h 365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532068" h="3659147" extrusionOk="0">
                <a:moveTo>
                  <a:pt x="0" y="0"/>
                </a:moveTo>
                <a:cubicBezTo>
                  <a:pt x="141913" y="10586"/>
                  <a:pt x="468075" y="29996"/>
                  <a:pt x="607696" y="0"/>
                </a:cubicBezTo>
                <a:cubicBezTo>
                  <a:pt x="747317" y="-29996"/>
                  <a:pt x="948289" y="-7328"/>
                  <a:pt x="1164751" y="0"/>
                </a:cubicBezTo>
                <a:cubicBezTo>
                  <a:pt x="1381213" y="7328"/>
                  <a:pt x="1570382" y="12376"/>
                  <a:pt x="1848410" y="0"/>
                </a:cubicBezTo>
                <a:cubicBezTo>
                  <a:pt x="2126438" y="-12376"/>
                  <a:pt x="2389538" y="-9435"/>
                  <a:pt x="2532068" y="0"/>
                </a:cubicBezTo>
                <a:cubicBezTo>
                  <a:pt x="2552456" y="270183"/>
                  <a:pt x="2503773" y="357519"/>
                  <a:pt x="2532068" y="573266"/>
                </a:cubicBezTo>
                <a:cubicBezTo>
                  <a:pt x="2560363" y="789013"/>
                  <a:pt x="2518551" y="910915"/>
                  <a:pt x="2532068" y="1109941"/>
                </a:cubicBezTo>
                <a:cubicBezTo>
                  <a:pt x="2545585" y="1308968"/>
                  <a:pt x="2502047" y="1557139"/>
                  <a:pt x="2532068" y="1719799"/>
                </a:cubicBezTo>
                <a:cubicBezTo>
                  <a:pt x="2562089" y="1882459"/>
                  <a:pt x="2541708" y="2062188"/>
                  <a:pt x="2532068" y="2329657"/>
                </a:cubicBezTo>
                <a:cubicBezTo>
                  <a:pt x="2522428" y="2597126"/>
                  <a:pt x="2538524" y="2682697"/>
                  <a:pt x="2532068" y="2866332"/>
                </a:cubicBezTo>
                <a:cubicBezTo>
                  <a:pt x="2525612" y="3049968"/>
                  <a:pt x="2528098" y="3440068"/>
                  <a:pt x="2532068" y="3659147"/>
                </a:cubicBezTo>
                <a:cubicBezTo>
                  <a:pt x="2404477" y="3653521"/>
                  <a:pt x="2175910" y="3676202"/>
                  <a:pt x="1899051" y="3659147"/>
                </a:cubicBezTo>
                <a:cubicBezTo>
                  <a:pt x="1622192" y="3642092"/>
                  <a:pt x="1515053" y="3678623"/>
                  <a:pt x="1291355" y="3659147"/>
                </a:cubicBezTo>
                <a:cubicBezTo>
                  <a:pt x="1067657" y="3639671"/>
                  <a:pt x="800783" y="3662636"/>
                  <a:pt x="607696" y="3659147"/>
                </a:cubicBezTo>
                <a:cubicBezTo>
                  <a:pt x="414609" y="3655658"/>
                  <a:pt x="136199" y="3647395"/>
                  <a:pt x="0" y="3659147"/>
                </a:cubicBezTo>
                <a:cubicBezTo>
                  <a:pt x="-26138" y="3516121"/>
                  <a:pt x="-16204" y="3233412"/>
                  <a:pt x="0" y="3122472"/>
                </a:cubicBezTo>
                <a:cubicBezTo>
                  <a:pt x="16204" y="3011532"/>
                  <a:pt x="-21283" y="2791057"/>
                  <a:pt x="0" y="2512614"/>
                </a:cubicBezTo>
                <a:cubicBezTo>
                  <a:pt x="21283" y="2234171"/>
                  <a:pt x="-2557" y="2130696"/>
                  <a:pt x="0" y="1939348"/>
                </a:cubicBezTo>
                <a:cubicBezTo>
                  <a:pt x="2557" y="1748000"/>
                  <a:pt x="7670" y="1549473"/>
                  <a:pt x="0" y="1439264"/>
                </a:cubicBezTo>
                <a:cubicBezTo>
                  <a:pt x="-7670" y="1329055"/>
                  <a:pt x="-798" y="1139649"/>
                  <a:pt x="0" y="902590"/>
                </a:cubicBezTo>
                <a:cubicBezTo>
                  <a:pt x="798" y="665531"/>
                  <a:pt x="-10625" y="424686"/>
                  <a:pt x="0" y="0"/>
                </a:cubicBezTo>
                <a:close/>
              </a:path>
            </a:pathLst>
          </a:custGeom>
          <a:noFill/>
          <a:ln w="187325" cap="sq">
            <a:solidFill>
              <a:schemeClr val="tx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35939A63-FE26-4744-8FD6-D4BFA2AACD87}"/>
              </a:ext>
            </a:extLst>
          </p:cNvPr>
          <p:cNvSpPr txBox="1">
            <a:spLocks/>
          </p:cNvSpPr>
          <p:nvPr/>
        </p:nvSpPr>
        <p:spPr>
          <a:xfrm>
            <a:off x="3554251" y="5631871"/>
            <a:ext cx="5143500" cy="4675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Waarom haatte Hitler Joden?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B34D61C-8C72-47D1-941D-B3110CB3B3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90454">
            <a:off x="2054833" y="654737"/>
            <a:ext cx="5589721" cy="3864768"/>
          </a:xfrm>
          <a:custGeom>
            <a:avLst/>
            <a:gdLst>
              <a:gd name="connsiteX0" fmla="*/ 0 w 5589721"/>
              <a:gd name="connsiteY0" fmla="*/ 0 h 3864768"/>
              <a:gd name="connsiteX1" fmla="*/ 810510 w 5589721"/>
              <a:gd name="connsiteY1" fmla="*/ 0 h 3864768"/>
              <a:gd name="connsiteX2" fmla="*/ 1621019 w 5589721"/>
              <a:gd name="connsiteY2" fmla="*/ 0 h 3864768"/>
              <a:gd name="connsiteX3" fmla="*/ 2319734 w 5589721"/>
              <a:gd name="connsiteY3" fmla="*/ 0 h 3864768"/>
              <a:gd name="connsiteX4" fmla="*/ 3074347 w 5589721"/>
              <a:gd name="connsiteY4" fmla="*/ 0 h 3864768"/>
              <a:gd name="connsiteX5" fmla="*/ 3717164 w 5589721"/>
              <a:gd name="connsiteY5" fmla="*/ 0 h 3864768"/>
              <a:gd name="connsiteX6" fmla="*/ 4415880 w 5589721"/>
              <a:gd name="connsiteY6" fmla="*/ 0 h 3864768"/>
              <a:gd name="connsiteX7" fmla="*/ 5589721 w 5589721"/>
              <a:gd name="connsiteY7" fmla="*/ 0 h 3864768"/>
              <a:gd name="connsiteX8" fmla="*/ 5589721 w 5589721"/>
              <a:gd name="connsiteY8" fmla="*/ 566833 h 3864768"/>
              <a:gd name="connsiteX9" fmla="*/ 5589721 w 5589721"/>
              <a:gd name="connsiteY9" fmla="*/ 1095018 h 3864768"/>
              <a:gd name="connsiteX10" fmla="*/ 5589721 w 5589721"/>
              <a:gd name="connsiteY10" fmla="*/ 1661850 h 3864768"/>
              <a:gd name="connsiteX11" fmla="*/ 5589721 w 5589721"/>
              <a:gd name="connsiteY11" fmla="*/ 2267331 h 3864768"/>
              <a:gd name="connsiteX12" fmla="*/ 5589721 w 5589721"/>
              <a:gd name="connsiteY12" fmla="*/ 2911459 h 3864768"/>
              <a:gd name="connsiteX13" fmla="*/ 5589721 w 5589721"/>
              <a:gd name="connsiteY13" fmla="*/ 3864768 h 3864768"/>
              <a:gd name="connsiteX14" fmla="*/ 4779211 w 5589721"/>
              <a:gd name="connsiteY14" fmla="*/ 3864768 h 3864768"/>
              <a:gd name="connsiteX15" fmla="*/ 4080496 w 5589721"/>
              <a:gd name="connsiteY15" fmla="*/ 3864768 h 3864768"/>
              <a:gd name="connsiteX16" fmla="*/ 3381781 w 5589721"/>
              <a:gd name="connsiteY16" fmla="*/ 3864768 h 3864768"/>
              <a:gd name="connsiteX17" fmla="*/ 2683066 w 5589721"/>
              <a:gd name="connsiteY17" fmla="*/ 3864768 h 3864768"/>
              <a:gd name="connsiteX18" fmla="*/ 1984351 w 5589721"/>
              <a:gd name="connsiteY18" fmla="*/ 3864768 h 3864768"/>
              <a:gd name="connsiteX19" fmla="*/ 1341533 w 5589721"/>
              <a:gd name="connsiteY19" fmla="*/ 3864768 h 3864768"/>
              <a:gd name="connsiteX20" fmla="*/ 0 w 5589721"/>
              <a:gd name="connsiteY20" fmla="*/ 3864768 h 3864768"/>
              <a:gd name="connsiteX21" fmla="*/ 0 w 5589721"/>
              <a:gd name="connsiteY21" fmla="*/ 3220640 h 3864768"/>
              <a:gd name="connsiteX22" fmla="*/ 0 w 5589721"/>
              <a:gd name="connsiteY22" fmla="*/ 2537864 h 3864768"/>
              <a:gd name="connsiteX23" fmla="*/ 0 w 5589721"/>
              <a:gd name="connsiteY23" fmla="*/ 1855089 h 3864768"/>
              <a:gd name="connsiteX24" fmla="*/ 0 w 5589721"/>
              <a:gd name="connsiteY24" fmla="*/ 1133665 h 3864768"/>
              <a:gd name="connsiteX25" fmla="*/ 0 w 5589721"/>
              <a:gd name="connsiteY25" fmla="*/ 0 h 386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89721" h="3864768" fill="none" extrusionOk="0">
                <a:moveTo>
                  <a:pt x="0" y="0"/>
                </a:moveTo>
                <a:cubicBezTo>
                  <a:pt x="207509" y="7375"/>
                  <a:pt x="419211" y="-8911"/>
                  <a:pt x="810510" y="0"/>
                </a:cubicBezTo>
                <a:cubicBezTo>
                  <a:pt x="1201809" y="8911"/>
                  <a:pt x="1400338" y="40271"/>
                  <a:pt x="1621019" y="0"/>
                </a:cubicBezTo>
                <a:cubicBezTo>
                  <a:pt x="1841700" y="-40271"/>
                  <a:pt x="2068075" y="5045"/>
                  <a:pt x="2319734" y="0"/>
                </a:cubicBezTo>
                <a:cubicBezTo>
                  <a:pt x="2571393" y="-5045"/>
                  <a:pt x="2890686" y="-31363"/>
                  <a:pt x="3074347" y="0"/>
                </a:cubicBezTo>
                <a:cubicBezTo>
                  <a:pt x="3258008" y="31363"/>
                  <a:pt x="3560263" y="-67"/>
                  <a:pt x="3717164" y="0"/>
                </a:cubicBezTo>
                <a:cubicBezTo>
                  <a:pt x="3874065" y="67"/>
                  <a:pt x="4111411" y="3460"/>
                  <a:pt x="4415880" y="0"/>
                </a:cubicBezTo>
                <a:cubicBezTo>
                  <a:pt x="4720349" y="-3460"/>
                  <a:pt x="5177335" y="-36545"/>
                  <a:pt x="5589721" y="0"/>
                </a:cubicBezTo>
                <a:cubicBezTo>
                  <a:pt x="5565321" y="193050"/>
                  <a:pt x="5593484" y="324608"/>
                  <a:pt x="5589721" y="566833"/>
                </a:cubicBezTo>
                <a:cubicBezTo>
                  <a:pt x="5585958" y="809058"/>
                  <a:pt x="5596018" y="956831"/>
                  <a:pt x="5589721" y="1095018"/>
                </a:cubicBezTo>
                <a:cubicBezTo>
                  <a:pt x="5583424" y="1233205"/>
                  <a:pt x="5588942" y="1526755"/>
                  <a:pt x="5589721" y="1661850"/>
                </a:cubicBezTo>
                <a:cubicBezTo>
                  <a:pt x="5590500" y="1796945"/>
                  <a:pt x="5584398" y="1975689"/>
                  <a:pt x="5589721" y="2267331"/>
                </a:cubicBezTo>
                <a:cubicBezTo>
                  <a:pt x="5595044" y="2558973"/>
                  <a:pt x="5559868" y="2744180"/>
                  <a:pt x="5589721" y="2911459"/>
                </a:cubicBezTo>
                <a:cubicBezTo>
                  <a:pt x="5619574" y="3078738"/>
                  <a:pt x="5544483" y="3627933"/>
                  <a:pt x="5589721" y="3864768"/>
                </a:cubicBezTo>
                <a:cubicBezTo>
                  <a:pt x="5230122" y="3850972"/>
                  <a:pt x="5134253" y="3860912"/>
                  <a:pt x="4779211" y="3864768"/>
                </a:cubicBezTo>
                <a:cubicBezTo>
                  <a:pt x="4424169" y="3868625"/>
                  <a:pt x="4297616" y="3882037"/>
                  <a:pt x="4080496" y="3864768"/>
                </a:cubicBezTo>
                <a:cubicBezTo>
                  <a:pt x="3863377" y="3847499"/>
                  <a:pt x="3568163" y="3833954"/>
                  <a:pt x="3381781" y="3864768"/>
                </a:cubicBezTo>
                <a:cubicBezTo>
                  <a:pt x="3195400" y="3895582"/>
                  <a:pt x="2975837" y="3894770"/>
                  <a:pt x="2683066" y="3864768"/>
                </a:cubicBezTo>
                <a:cubicBezTo>
                  <a:pt x="2390296" y="3834766"/>
                  <a:pt x="2230897" y="3857307"/>
                  <a:pt x="1984351" y="3864768"/>
                </a:cubicBezTo>
                <a:cubicBezTo>
                  <a:pt x="1737806" y="3872229"/>
                  <a:pt x="1595293" y="3867165"/>
                  <a:pt x="1341533" y="3864768"/>
                </a:cubicBezTo>
                <a:cubicBezTo>
                  <a:pt x="1087773" y="3862371"/>
                  <a:pt x="339532" y="3918906"/>
                  <a:pt x="0" y="3864768"/>
                </a:cubicBezTo>
                <a:cubicBezTo>
                  <a:pt x="31437" y="3622290"/>
                  <a:pt x="24339" y="3497850"/>
                  <a:pt x="0" y="3220640"/>
                </a:cubicBezTo>
                <a:cubicBezTo>
                  <a:pt x="-24339" y="2943430"/>
                  <a:pt x="-21383" y="2821419"/>
                  <a:pt x="0" y="2537864"/>
                </a:cubicBezTo>
                <a:cubicBezTo>
                  <a:pt x="21383" y="2254309"/>
                  <a:pt x="24741" y="2011101"/>
                  <a:pt x="0" y="1855089"/>
                </a:cubicBezTo>
                <a:cubicBezTo>
                  <a:pt x="-24741" y="1699078"/>
                  <a:pt x="-34363" y="1295607"/>
                  <a:pt x="0" y="1133665"/>
                </a:cubicBezTo>
                <a:cubicBezTo>
                  <a:pt x="34363" y="971723"/>
                  <a:pt x="-26734" y="276908"/>
                  <a:pt x="0" y="0"/>
                </a:cubicBezTo>
                <a:close/>
              </a:path>
              <a:path w="5589721" h="3864768" stroke="0" extrusionOk="0">
                <a:moveTo>
                  <a:pt x="0" y="0"/>
                </a:moveTo>
                <a:cubicBezTo>
                  <a:pt x="161001" y="-30045"/>
                  <a:pt x="493279" y="-17671"/>
                  <a:pt x="642818" y="0"/>
                </a:cubicBezTo>
                <a:cubicBezTo>
                  <a:pt x="792357" y="17671"/>
                  <a:pt x="957546" y="15130"/>
                  <a:pt x="1173841" y="0"/>
                </a:cubicBezTo>
                <a:cubicBezTo>
                  <a:pt x="1390136" y="-15130"/>
                  <a:pt x="1640066" y="17710"/>
                  <a:pt x="1984351" y="0"/>
                </a:cubicBezTo>
                <a:cubicBezTo>
                  <a:pt x="2328636" y="-17710"/>
                  <a:pt x="2440159" y="-13107"/>
                  <a:pt x="2627169" y="0"/>
                </a:cubicBezTo>
                <a:cubicBezTo>
                  <a:pt x="2814179" y="13107"/>
                  <a:pt x="3011564" y="-25198"/>
                  <a:pt x="3269987" y="0"/>
                </a:cubicBezTo>
                <a:cubicBezTo>
                  <a:pt x="3528410" y="25198"/>
                  <a:pt x="3734550" y="37208"/>
                  <a:pt x="4080496" y="0"/>
                </a:cubicBezTo>
                <a:cubicBezTo>
                  <a:pt x="4426442" y="-37208"/>
                  <a:pt x="4518685" y="-19310"/>
                  <a:pt x="4667417" y="0"/>
                </a:cubicBezTo>
                <a:cubicBezTo>
                  <a:pt x="4816149" y="19310"/>
                  <a:pt x="5345933" y="-28966"/>
                  <a:pt x="5589721" y="0"/>
                </a:cubicBezTo>
                <a:cubicBezTo>
                  <a:pt x="5595507" y="241053"/>
                  <a:pt x="5613848" y="556372"/>
                  <a:pt x="5589721" y="721423"/>
                </a:cubicBezTo>
                <a:cubicBezTo>
                  <a:pt x="5565594" y="886474"/>
                  <a:pt x="5570583" y="1066701"/>
                  <a:pt x="5589721" y="1288256"/>
                </a:cubicBezTo>
                <a:cubicBezTo>
                  <a:pt x="5608859" y="1509811"/>
                  <a:pt x="5563433" y="1653226"/>
                  <a:pt x="5589721" y="1932384"/>
                </a:cubicBezTo>
                <a:cubicBezTo>
                  <a:pt x="5616009" y="2211542"/>
                  <a:pt x="5559694" y="2405721"/>
                  <a:pt x="5589721" y="2615160"/>
                </a:cubicBezTo>
                <a:cubicBezTo>
                  <a:pt x="5619748" y="2824599"/>
                  <a:pt x="5600403" y="2913449"/>
                  <a:pt x="5589721" y="3143345"/>
                </a:cubicBezTo>
                <a:cubicBezTo>
                  <a:pt x="5579039" y="3373241"/>
                  <a:pt x="5598323" y="3679171"/>
                  <a:pt x="5589721" y="3864768"/>
                </a:cubicBezTo>
                <a:cubicBezTo>
                  <a:pt x="5252715" y="3869080"/>
                  <a:pt x="5049189" y="3880856"/>
                  <a:pt x="4891006" y="3864768"/>
                </a:cubicBezTo>
                <a:cubicBezTo>
                  <a:pt x="4732824" y="3848680"/>
                  <a:pt x="4495451" y="3831668"/>
                  <a:pt x="4192291" y="3864768"/>
                </a:cubicBezTo>
                <a:cubicBezTo>
                  <a:pt x="3889131" y="3897868"/>
                  <a:pt x="3614878" y="3862551"/>
                  <a:pt x="3381781" y="3864768"/>
                </a:cubicBezTo>
                <a:cubicBezTo>
                  <a:pt x="3148684" y="3866986"/>
                  <a:pt x="3015256" y="3856450"/>
                  <a:pt x="2683066" y="3864768"/>
                </a:cubicBezTo>
                <a:cubicBezTo>
                  <a:pt x="2350876" y="3873086"/>
                  <a:pt x="2317773" y="3881459"/>
                  <a:pt x="2152043" y="3864768"/>
                </a:cubicBezTo>
                <a:cubicBezTo>
                  <a:pt x="1986313" y="3848077"/>
                  <a:pt x="1746257" y="3871464"/>
                  <a:pt x="1565122" y="3864768"/>
                </a:cubicBezTo>
                <a:cubicBezTo>
                  <a:pt x="1383987" y="3858072"/>
                  <a:pt x="1083421" y="3872628"/>
                  <a:pt x="754612" y="3864768"/>
                </a:cubicBezTo>
                <a:cubicBezTo>
                  <a:pt x="425803" y="3856909"/>
                  <a:pt x="238418" y="3832603"/>
                  <a:pt x="0" y="3864768"/>
                </a:cubicBezTo>
                <a:cubicBezTo>
                  <a:pt x="12690" y="3652253"/>
                  <a:pt x="-19681" y="3540885"/>
                  <a:pt x="0" y="3297935"/>
                </a:cubicBezTo>
                <a:cubicBezTo>
                  <a:pt x="19681" y="3054985"/>
                  <a:pt x="28489" y="2888799"/>
                  <a:pt x="0" y="2692455"/>
                </a:cubicBezTo>
                <a:cubicBezTo>
                  <a:pt x="-28489" y="2496111"/>
                  <a:pt x="-5703" y="2339993"/>
                  <a:pt x="0" y="2164270"/>
                </a:cubicBezTo>
                <a:cubicBezTo>
                  <a:pt x="5703" y="1988548"/>
                  <a:pt x="-12292" y="1759630"/>
                  <a:pt x="0" y="1636085"/>
                </a:cubicBezTo>
                <a:cubicBezTo>
                  <a:pt x="12292" y="1512541"/>
                  <a:pt x="5240" y="1166769"/>
                  <a:pt x="0" y="953309"/>
                </a:cubicBezTo>
                <a:cubicBezTo>
                  <a:pt x="-5240" y="739849"/>
                  <a:pt x="5720" y="406031"/>
                  <a:pt x="0" y="0"/>
                </a:cubicBezTo>
                <a:close/>
              </a:path>
            </a:pathLst>
          </a:custGeom>
          <a:solidFill>
            <a:srgbClr val="000000">
              <a:shade val="95000"/>
            </a:srgbClr>
          </a:solidFill>
          <a:ln w="187325" cap="sq">
            <a:solidFill>
              <a:schemeClr val="tx1">
                <a:lumMod val="50000"/>
              </a:schemeClr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283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9959DFB-A3EF-4B8F-8C72-3DFA4C370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17466" y="3243834"/>
            <a:ext cx="6858000" cy="370332"/>
          </a:xfrm>
          <a:prstGeom prst="rect">
            <a:avLst/>
          </a:prstGeom>
        </p:spPr>
      </p:pic>
      <p:pic>
        <p:nvPicPr>
          <p:cNvPr id="7" name="Afbeelding 6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0FEBC052-6871-3895-33E7-71882E368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6466" y="5744095"/>
            <a:ext cx="2921373" cy="1113905"/>
          </a:xfrm>
          <a:prstGeom prst="rect">
            <a:avLst/>
          </a:prstGeom>
        </p:spPr>
      </p:pic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3C09E284-62BD-0C0D-E65F-DC5DD4457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0436" y="561075"/>
            <a:ext cx="5574071" cy="9727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i="1" dirty="0">
                <a:solidFill>
                  <a:schemeClr val="accent1"/>
                </a:solidFill>
              </a:rPr>
              <a:t>´ Toen ik tien jaar was, veranderde alles in mijn leven.´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6EF5F74-8946-62D4-2985-5774188405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1259" y="3515507"/>
            <a:ext cx="1625282" cy="1625282"/>
          </a:xfrm>
          <a:prstGeom prst="rect">
            <a:avLst/>
          </a:prstGeo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18A4C0BE-F443-07D7-F8EC-C563FEAF04C1}"/>
              </a:ext>
            </a:extLst>
          </p:cNvPr>
          <p:cNvSpPr txBox="1">
            <a:spLocks/>
          </p:cNvSpPr>
          <p:nvPr/>
        </p:nvSpPr>
        <p:spPr>
          <a:xfrm>
            <a:off x="9631632" y="5231753"/>
            <a:ext cx="2371959" cy="421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l-NL" sz="1800" b="1" dirty="0" err="1">
                <a:solidFill>
                  <a:schemeClr val="accent1"/>
                </a:solidFill>
              </a:rPr>
              <a:t>Leofried</a:t>
            </a:r>
            <a:r>
              <a:rPr lang="nl-NL" sz="1800" b="1" dirty="0">
                <a:solidFill>
                  <a:schemeClr val="accent1"/>
                </a:solidFill>
              </a:rPr>
              <a:t> Durlacher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423B209-5DDB-D64B-006B-A744E7C1EF7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 rot="20879036">
            <a:off x="2233697" y="2260834"/>
            <a:ext cx="5118576" cy="3452294"/>
          </a:xfrm>
          <a:prstGeom prst="rect">
            <a:avLst/>
          </a:prstGeom>
          <a:solidFill>
            <a:srgbClr val="000000">
              <a:shade val="95000"/>
            </a:srgbClr>
          </a:solidFill>
          <a:ln w="187325" cap="sq">
            <a:solidFill>
              <a:srgbClr val="E5E9EB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3" name="Pijl: rechts 2">
            <a:extLst>
              <a:ext uri="{FF2B5EF4-FFF2-40B4-BE49-F238E27FC236}">
                <a16:creationId xmlns:a16="http://schemas.microsoft.com/office/drawing/2014/main" id="{FF7DE933-B065-4179-8A6A-92004B94EABA}"/>
              </a:ext>
            </a:extLst>
          </p:cNvPr>
          <p:cNvSpPr/>
          <p:nvPr/>
        </p:nvSpPr>
        <p:spPr>
          <a:xfrm rot="2254337">
            <a:off x="1741325" y="2038509"/>
            <a:ext cx="1766841" cy="3278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1"/>
              </a:solidFill>
            </a:endParaRPr>
          </a:p>
        </p:txBody>
      </p:sp>
      <p:pic>
        <p:nvPicPr>
          <p:cNvPr id="2" name="leofried2.mp3">
            <a:hlinkClick r:id="" action="ppaction://media"/>
            <a:extLst>
              <a:ext uri="{FF2B5EF4-FFF2-40B4-BE49-F238E27FC236}">
                <a16:creationId xmlns:a16="http://schemas.microsoft.com/office/drawing/2014/main" id="{4B753D87-6B8B-9FFE-F3BC-9FEEF91CE0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71978" y="3749964"/>
            <a:ext cx="936336" cy="93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54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9E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4E5552-0D3A-820B-0D34-AF3F78A4A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002C7351-1EC2-7237-9428-7A2AA4D81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6466" y="5744095"/>
            <a:ext cx="2921373" cy="111390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345EF28-3380-1AC0-E325-F5B0E8201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017466" y="3243834"/>
            <a:ext cx="6858000" cy="37033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066E641-3875-DE81-9B64-5249BA325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9990">
            <a:off x="388157" y="612779"/>
            <a:ext cx="5588572" cy="3754958"/>
          </a:xfrm>
          <a:custGeom>
            <a:avLst/>
            <a:gdLst>
              <a:gd name="connsiteX0" fmla="*/ 0 w 5588572"/>
              <a:gd name="connsiteY0" fmla="*/ 0 h 3754958"/>
              <a:gd name="connsiteX1" fmla="*/ 810343 w 5588572"/>
              <a:gd name="connsiteY1" fmla="*/ 0 h 3754958"/>
              <a:gd name="connsiteX2" fmla="*/ 1620686 w 5588572"/>
              <a:gd name="connsiteY2" fmla="*/ 0 h 3754958"/>
              <a:gd name="connsiteX3" fmla="*/ 2319257 w 5588572"/>
              <a:gd name="connsiteY3" fmla="*/ 0 h 3754958"/>
              <a:gd name="connsiteX4" fmla="*/ 3073715 w 5588572"/>
              <a:gd name="connsiteY4" fmla="*/ 0 h 3754958"/>
              <a:gd name="connsiteX5" fmla="*/ 3716400 w 5588572"/>
              <a:gd name="connsiteY5" fmla="*/ 0 h 3754958"/>
              <a:gd name="connsiteX6" fmla="*/ 4414972 w 5588572"/>
              <a:gd name="connsiteY6" fmla="*/ 0 h 3754958"/>
              <a:gd name="connsiteX7" fmla="*/ 5588572 w 5588572"/>
              <a:gd name="connsiteY7" fmla="*/ 0 h 3754958"/>
              <a:gd name="connsiteX8" fmla="*/ 5588572 w 5588572"/>
              <a:gd name="connsiteY8" fmla="*/ 550727 h 3754958"/>
              <a:gd name="connsiteX9" fmla="*/ 5588572 w 5588572"/>
              <a:gd name="connsiteY9" fmla="*/ 1063905 h 3754958"/>
              <a:gd name="connsiteX10" fmla="*/ 5588572 w 5588572"/>
              <a:gd name="connsiteY10" fmla="*/ 1614632 h 3754958"/>
              <a:gd name="connsiteX11" fmla="*/ 5588572 w 5588572"/>
              <a:gd name="connsiteY11" fmla="*/ 2202909 h 3754958"/>
              <a:gd name="connsiteX12" fmla="*/ 5588572 w 5588572"/>
              <a:gd name="connsiteY12" fmla="*/ 2828735 h 3754958"/>
              <a:gd name="connsiteX13" fmla="*/ 5588572 w 5588572"/>
              <a:gd name="connsiteY13" fmla="*/ 3754958 h 3754958"/>
              <a:gd name="connsiteX14" fmla="*/ 4778229 w 5588572"/>
              <a:gd name="connsiteY14" fmla="*/ 3754958 h 3754958"/>
              <a:gd name="connsiteX15" fmla="*/ 4079658 w 5588572"/>
              <a:gd name="connsiteY15" fmla="*/ 3754958 h 3754958"/>
              <a:gd name="connsiteX16" fmla="*/ 3381086 w 5588572"/>
              <a:gd name="connsiteY16" fmla="*/ 3754958 h 3754958"/>
              <a:gd name="connsiteX17" fmla="*/ 2682515 w 5588572"/>
              <a:gd name="connsiteY17" fmla="*/ 3754958 h 3754958"/>
              <a:gd name="connsiteX18" fmla="*/ 1983943 w 5588572"/>
              <a:gd name="connsiteY18" fmla="*/ 3754958 h 3754958"/>
              <a:gd name="connsiteX19" fmla="*/ 1341257 w 5588572"/>
              <a:gd name="connsiteY19" fmla="*/ 3754958 h 3754958"/>
              <a:gd name="connsiteX20" fmla="*/ 0 w 5588572"/>
              <a:gd name="connsiteY20" fmla="*/ 3754958 h 3754958"/>
              <a:gd name="connsiteX21" fmla="*/ 0 w 5588572"/>
              <a:gd name="connsiteY21" fmla="*/ 3129132 h 3754958"/>
              <a:gd name="connsiteX22" fmla="*/ 0 w 5588572"/>
              <a:gd name="connsiteY22" fmla="*/ 2465756 h 3754958"/>
              <a:gd name="connsiteX23" fmla="*/ 0 w 5588572"/>
              <a:gd name="connsiteY23" fmla="*/ 1802380 h 3754958"/>
              <a:gd name="connsiteX24" fmla="*/ 0 w 5588572"/>
              <a:gd name="connsiteY24" fmla="*/ 1101454 h 3754958"/>
              <a:gd name="connsiteX25" fmla="*/ 0 w 5588572"/>
              <a:gd name="connsiteY25" fmla="*/ 0 h 3754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88572" h="3754958" fill="none" extrusionOk="0">
                <a:moveTo>
                  <a:pt x="0" y="0"/>
                </a:moveTo>
                <a:cubicBezTo>
                  <a:pt x="327309" y="-31163"/>
                  <a:pt x="457868" y="-38040"/>
                  <a:pt x="810343" y="0"/>
                </a:cubicBezTo>
                <a:cubicBezTo>
                  <a:pt x="1162818" y="38040"/>
                  <a:pt x="1414470" y="-20501"/>
                  <a:pt x="1620686" y="0"/>
                </a:cubicBezTo>
                <a:cubicBezTo>
                  <a:pt x="1826902" y="20501"/>
                  <a:pt x="2142638" y="-23134"/>
                  <a:pt x="2319257" y="0"/>
                </a:cubicBezTo>
                <a:cubicBezTo>
                  <a:pt x="2495876" y="23134"/>
                  <a:pt x="2753399" y="9640"/>
                  <a:pt x="3073715" y="0"/>
                </a:cubicBezTo>
                <a:cubicBezTo>
                  <a:pt x="3394031" y="-9640"/>
                  <a:pt x="3397987" y="-19925"/>
                  <a:pt x="3716400" y="0"/>
                </a:cubicBezTo>
                <a:cubicBezTo>
                  <a:pt x="4034813" y="19925"/>
                  <a:pt x="4084488" y="25713"/>
                  <a:pt x="4414972" y="0"/>
                </a:cubicBezTo>
                <a:cubicBezTo>
                  <a:pt x="4745456" y="-25713"/>
                  <a:pt x="5018154" y="28042"/>
                  <a:pt x="5588572" y="0"/>
                </a:cubicBezTo>
                <a:cubicBezTo>
                  <a:pt x="5604809" y="142377"/>
                  <a:pt x="5562903" y="385862"/>
                  <a:pt x="5588572" y="550727"/>
                </a:cubicBezTo>
                <a:cubicBezTo>
                  <a:pt x="5614241" y="715592"/>
                  <a:pt x="5605781" y="936432"/>
                  <a:pt x="5588572" y="1063905"/>
                </a:cubicBezTo>
                <a:cubicBezTo>
                  <a:pt x="5571363" y="1191378"/>
                  <a:pt x="5590961" y="1498654"/>
                  <a:pt x="5588572" y="1614632"/>
                </a:cubicBezTo>
                <a:cubicBezTo>
                  <a:pt x="5586183" y="1730610"/>
                  <a:pt x="5559884" y="1961544"/>
                  <a:pt x="5588572" y="2202909"/>
                </a:cubicBezTo>
                <a:cubicBezTo>
                  <a:pt x="5617260" y="2444274"/>
                  <a:pt x="5607098" y="2606532"/>
                  <a:pt x="5588572" y="2828735"/>
                </a:cubicBezTo>
                <a:cubicBezTo>
                  <a:pt x="5570046" y="3050938"/>
                  <a:pt x="5631537" y="3512895"/>
                  <a:pt x="5588572" y="3754958"/>
                </a:cubicBezTo>
                <a:cubicBezTo>
                  <a:pt x="5333540" y="3721493"/>
                  <a:pt x="4999207" y="3773356"/>
                  <a:pt x="4778229" y="3754958"/>
                </a:cubicBezTo>
                <a:cubicBezTo>
                  <a:pt x="4557251" y="3736560"/>
                  <a:pt x="4278787" y="3742803"/>
                  <a:pt x="4079658" y="3754958"/>
                </a:cubicBezTo>
                <a:cubicBezTo>
                  <a:pt x="3880529" y="3767113"/>
                  <a:pt x="3712717" y="3765298"/>
                  <a:pt x="3381086" y="3754958"/>
                </a:cubicBezTo>
                <a:cubicBezTo>
                  <a:pt x="3049455" y="3744618"/>
                  <a:pt x="2884996" y="3771916"/>
                  <a:pt x="2682515" y="3754958"/>
                </a:cubicBezTo>
                <a:cubicBezTo>
                  <a:pt x="2480034" y="3738000"/>
                  <a:pt x="2249317" y="3728547"/>
                  <a:pt x="1983943" y="3754958"/>
                </a:cubicBezTo>
                <a:cubicBezTo>
                  <a:pt x="1718569" y="3781369"/>
                  <a:pt x="1499227" y="3782653"/>
                  <a:pt x="1341257" y="3754958"/>
                </a:cubicBezTo>
                <a:cubicBezTo>
                  <a:pt x="1183287" y="3727263"/>
                  <a:pt x="268291" y="3732406"/>
                  <a:pt x="0" y="3754958"/>
                </a:cubicBezTo>
                <a:cubicBezTo>
                  <a:pt x="18255" y="3606537"/>
                  <a:pt x="16483" y="3257818"/>
                  <a:pt x="0" y="3129132"/>
                </a:cubicBezTo>
                <a:cubicBezTo>
                  <a:pt x="-16483" y="3000446"/>
                  <a:pt x="-17759" y="2656096"/>
                  <a:pt x="0" y="2465756"/>
                </a:cubicBezTo>
                <a:cubicBezTo>
                  <a:pt x="17759" y="2275416"/>
                  <a:pt x="13777" y="1946845"/>
                  <a:pt x="0" y="1802380"/>
                </a:cubicBezTo>
                <a:cubicBezTo>
                  <a:pt x="-13777" y="1657915"/>
                  <a:pt x="15609" y="1288955"/>
                  <a:pt x="0" y="1101454"/>
                </a:cubicBezTo>
                <a:cubicBezTo>
                  <a:pt x="-15609" y="913953"/>
                  <a:pt x="11507" y="537097"/>
                  <a:pt x="0" y="0"/>
                </a:cubicBezTo>
                <a:close/>
              </a:path>
              <a:path w="5588572" h="3754958" stroke="0" extrusionOk="0">
                <a:moveTo>
                  <a:pt x="0" y="0"/>
                </a:moveTo>
                <a:cubicBezTo>
                  <a:pt x="224379" y="16567"/>
                  <a:pt x="439883" y="15816"/>
                  <a:pt x="642686" y="0"/>
                </a:cubicBezTo>
                <a:cubicBezTo>
                  <a:pt x="845489" y="-15816"/>
                  <a:pt x="977267" y="-25459"/>
                  <a:pt x="1173600" y="0"/>
                </a:cubicBezTo>
                <a:cubicBezTo>
                  <a:pt x="1369933" y="25459"/>
                  <a:pt x="1712017" y="-12095"/>
                  <a:pt x="1983943" y="0"/>
                </a:cubicBezTo>
                <a:cubicBezTo>
                  <a:pt x="2255869" y="12095"/>
                  <a:pt x="2348854" y="-10909"/>
                  <a:pt x="2626629" y="0"/>
                </a:cubicBezTo>
                <a:cubicBezTo>
                  <a:pt x="2904404" y="10909"/>
                  <a:pt x="3027872" y="4869"/>
                  <a:pt x="3269315" y="0"/>
                </a:cubicBezTo>
                <a:cubicBezTo>
                  <a:pt x="3510758" y="-4869"/>
                  <a:pt x="3682560" y="-11482"/>
                  <a:pt x="4079658" y="0"/>
                </a:cubicBezTo>
                <a:cubicBezTo>
                  <a:pt x="4476756" y="11482"/>
                  <a:pt x="4493312" y="-8793"/>
                  <a:pt x="4666458" y="0"/>
                </a:cubicBezTo>
                <a:cubicBezTo>
                  <a:pt x="4839604" y="8793"/>
                  <a:pt x="5375460" y="-21280"/>
                  <a:pt x="5588572" y="0"/>
                </a:cubicBezTo>
                <a:cubicBezTo>
                  <a:pt x="5611910" y="183434"/>
                  <a:pt x="5603303" y="466032"/>
                  <a:pt x="5588572" y="700925"/>
                </a:cubicBezTo>
                <a:cubicBezTo>
                  <a:pt x="5573841" y="935818"/>
                  <a:pt x="5568333" y="1008321"/>
                  <a:pt x="5588572" y="1251653"/>
                </a:cubicBezTo>
                <a:cubicBezTo>
                  <a:pt x="5608811" y="1494985"/>
                  <a:pt x="5566665" y="1573567"/>
                  <a:pt x="5588572" y="1877479"/>
                </a:cubicBezTo>
                <a:cubicBezTo>
                  <a:pt x="5610479" y="2181391"/>
                  <a:pt x="5569250" y="2323648"/>
                  <a:pt x="5588572" y="2540855"/>
                </a:cubicBezTo>
                <a:cubicBezTo>
                  <a:pt x="5607894" y="2758062"/>
                  <a:pt x="5598858" y="2878220"/>
                  <a:pt x="5588572" y="3054033"/>
                </a:cubicBezTo>
                <a:cubicBezTo>
                  <a:pt x="5578286" y="3229846"/>
                  <a:pt x="5569437" y="3498631"/>
                  <a:pt x="5588572" y="3754958"/>
                </a:cubicBezTo>
                <a:cubicBezTo>
                  <a:pt x="5341719" y="3722084"/>
                  <a:pt x="5086232" y="3758499"/>
                  <a:pt x="4890001" y="3754958"/>
                </a:cubicBezTo>
                <a:cubicBezTo>
                  <a:pt x="4693770" y="3751417"/>
                  <a:pt x="4364978" y="3762984"/>
                  <a:pt x="4191429" y="3754958"/>
                </a:cubicBezTo>
                <a:cubicBezTo>
                  <a:pt x="4017880" y="3746932"/>
                  <a:pt x="3614569" y="3714824"/>
                  <a:pt x="3381086" y="3754958"/>
                </a:cubicBezTo>
                <a:cubicBezTo>
                  <a:pt x="3147603" y="3795092"/>
                  <a:pt x="2891229" y="3731218"/>
                  <a:pt x="2682515" y="3754958"/>
                </a:cubicBezTo>
                <a:cubicBezTo>
                  <a:pt x="2473801" y="3778698"/>
                  <a:pt x="2403390" y="3745767"/>
                  <a:pt x="2151600" y="3754958"/>
                </a:cubicBezTo>
                <a:cubicBezTo>
                  <a:pt x="1899811" y="3764149"/>
                  <a:pt x="1746115" y="3774835"/>
                  <a:pt x="1564800" y="3754958"/>
                </a:cubicBezTo>
                <a:cubicBezTo>
                  <a:pt x="1383485" y="3735081"/>
                  <a:pt x="960174" y="3741400"/>
                  <a:pt x="754457" y="3754958"/>
                </a:cubicBezTo>
                <a:cubicBezTo>
                  <a:pt x="548740" y="3768516"/>
                  <a:pt x="189981" y="3788535"/>
                  <a:pt x="0" y="3754958"/>
                </a:cubicBezTo>
                <a:cubicBezTo>
                  <a:pt x="9551" y="3528678"/>
                  <a:pt x="14717" y="3350332"/>
                  <a:pt x="0" y="3204231"/>
                </a:cubicBezTo>
                <a:cubicBezTo>
                  <a:pt x="-14717" y="3058130"/>
                  <a:pt x="24593" y="2896668"/>
                  <a:pt x="0" y="2615954"/>
                </a:cubicBezTo>
                <a:cubicBezTo>
                  <a:pt x="-24593" y="2335240"/>
                  <a:pt x="-6733" y="2305342"/>
                  <a:pt x="0" y="2102776"/>
                </a:cubicBezTo>
                <a:cubicBezTo>
                  <a:pt x="6733" y="1900210"/>
                  <a:pt x="10570" y="1759491"/>
                  <a:pt x="0" y="1589599"/>
                </a:cubicBezTo>
                <a:cubicBezTo>
                  <a:pt x="-10570" y="1419707"/>
                  <a:pt x="-24806" y="1107473"/>
                  <a:pt x="0" y="926223"/>
                </a:cubicBezTo>
                <a:cubicBezTo>
                  <a:pt x="24806" y="744973"/>
                  <a:pt x="11026" y="345232"/>
                  <a:pt x="0" y="0"/>
                </a:cubicBezTo>
                <a:close/>
              </a:path>
            </a:pathLst>
          </a:custGeom>
          <a:solidFill>
            <a:srgbClr val="000000">
              <a:shade val="95000"/>
            </a:srgbClr>
          </a:solidFill>
          <a:ln w="187325" cap="sq">
            <a:solidFill>
              <a:schemeClr val="tx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784159D-85A6-AA5A-7A2C-919EEFC13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11605">
            <a:off x="4387079" y="3219555"/>
            <a:ext cx="4150813" cy="3026635"/>
          </a:xfrm>
          <a:custGeom>
            <a:avLst/>
            <a:gdLst>
              <a:gd name="connsiteX0" fmla="*/ 0 w 4150813"/>
              <a:gd name="connsiteY0" fmla="*/ 0 h 3026635"/>
              <a:gd name="connsiteX1" fmla="*/ 774818 w 4150813"/>
              <a:gd name="connsiteY1" fmla="*/ 0 h 3026635"/>
              <a:gd name="connsiteX2" fmla="*/ 1508129 w 4150813"/>
              <a:gd name="connsiteY2" fmla="*/ 0 h 3026635"/>
              <a:gd name="connsiteX3" fmla="*/ 2199931 w 4150813"/>
              <a:gd name="connsiteY3" fmla="*/ 0 h 3026635"/>
              <a:gd name="connsiteX4" fmla="*/ 2891733 w 4150813"/>
              <a:gd name="connsiteY4" fmla="*/ 0 h 3026635"/>
              <a:gd name="connsiteX5" fmla="*/ 4150813 w 4150813"/>
              <a:gd name="connsiteY5" fmla="*/ 0 h 3026635"/>
              <a:gd name="connsiteX6" fmla="*/ 4150813 w 4150813"/>
              <a:gd name="connsiteY6" fmla="*/ 635593 h 3026635"/>
              <a:gd name="connsiteX7" fmla="*/ 4150813 w 4150813"/>
              <a:gd name="connsiteY7" fmla="*/ 1180388 h 3026635"/>
              <a:gd name="connsiteX8" fmla="*/ 4150813 w 4150813"/>
              <a:gd name="connsiteY8" fmla="*/ 1815981 h 3026635"/>
              <a:gd name="connsiteX9" fmla="*/ 4150813 w 4150813"/>
              <a:gd name="connsiteY9" fmla="*/ 2330509 h 3026635"/>
              <a:gd name="connsiteX10" fmla="*/ 4150813 w 4150813"/>
              <a:gd name="connsiteY10" fmla="*/ 3026635 h 3026635"/>
              <a:gd name="connsiteX11" fmla="*/ 3542027 w 4150813"/>
              <a:gd name="connsiteY11" fmla="*/ 3026635 h 3026635"/>
              <a:gd name="connsiteX12" fmla="*/ 2767209 w 4150813"/>
              <a:gd name="connsiteY12" fmla="*/ 3026635 h 3026635"/>
              <a:gd name="connsiteX13" fmla="*/ 2116915 w 4150813"/>
              <a:gd name="connsiteY13" fmla="*/ 3026635 h 3026635"/>
              <a:gd name="connsiteX14" fmla="*/ 1342096 w 4150813"/>
              <a:gd name="connsiteY14" fmla="*/ 3026635 h 3026635"/>
              <a:gd name="connsiteX15" fmla="*/ 733310 w 4150813"/>
              <a:gd name="connsiteY15" fmla="*/ 3026635 h 3026635"/>
              <a:gd name="connsiteX16" fmla="*/ 0 w 4150813"/>
              <a:gd name="connsiteY16" fmla="*/ 3026635 h 3026635"/>
              <a:gd name="connsiteX17" fmla="*/ 0 w 4150813"/>
              <a:gd name="connsiteY17" fmla="*/ 2512107 h 3026635"/>
              <a:gd name="connsiteX18" fmla="*/ 0 w 4150813"/>
              <a:gd name="connsiteY18" fmla="*/ 1997579 h 3026635"/>
              <a:gd name="connsiteX19" fmla="*/ 0 w 4150813"/>
              <a:gd name="connsiteY19" fmla="*/ 1483051 h 3026635"/>
              <a:gd name="connsiteX20" fmla="*/ 0 w 4150813"/>
              <a:gd name="connsiteY20" fmla="*/ 817191 h 3026635"/>
              <a:gd name="connsiteX21" fmla="*/ 0 w 4150813"/>
              <a:gd name="connsiteY21" fmla="*/ 0 h 3026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50813" h="3026635" fill="none" extrusionOk="0">
                <a:moveTo>
                  <a:pt x="0" y="0"/>
                </a:moveTo>
                <a:cubicBezTo>
                  <a:pt x="177924" y="-4741"/>
                  <a:pt x="606773" y="38421"/>
                  <a:pt x="774818" y="0"/>
                </a:cubicBezTo>
                <a:cubicBezTo>
                  <a:pt x="942863" y="-38421"/>
                  <a:pt x="1208610" y="-24973"/>
                  <a:pt x="1508129" y="0"/>
                </a:cubicBezTo>
                <a:cubicBezTo>
                  <a:pt x="1807648" y="24973"/>
                  <a:pt x="1959857" y="-27303"/>
                  <a:pt x="2199931" y="0"/>
                </a:cubicBezTo>
                <a:cubicBezTo>
                  <a:pt x="2440005" y="27303"/>
                  <a:pt x="2634452" y="31713"/>
                  <a:pt x="2891733" y="0"/>
                </a:cubicBezTo>
                <a:cubicBezTo>
                  <a:pt x="3149014" y="-31713"/>
                  <a:pt x="3880471" y="10947"/>
                  <a:pt x="4150813" y="0"/>
                </a:cubicBezTo>
                <a:cubicBezTo>
                  <a:pt x="4157904" y="248064"/>
                  <a:pt x="4171557" y="422361"/>
                  <a:pt x="4150813" y="635593"/>
                </a:cubicBezTo>
                <a:cubicBezTo>
                  <a:pt x="4130069" y="848825"/>
                  <a:pt x="4130302" y="1007723"/>
                  <a:pt x="4150813" y="1180388"/>
                </a:cubicBezTo>
                <a:cubicBezTo>
                  <a:pt x="4171324" y="1353053"/>
                  <a:pt x="4180586" y="1681093"/>
                  <a:pt x="4150813" y="1815981"/>
                </a:cubicBezTo>
                <a:cubicBezTo>
                  <a:pt x="4121040" y="1950869"/>
                  <a:pt x="4162675" y="2175421"/>
                  <a:pt x="4150813" y="2330509"/>
                </a:cubicBezTo>
                <a:cubicBezTo>
                  <a:pt x="4138951" y="2485597"/>
                  <a:pt x="4157963" y="2684942"/>
                  <a:pt x="4150813" y="3026635"/>
                </a:cubicBezTo>
                <a:cubicBezTo>
                  <a:pt x="3865176" y="3039166"/>
                  <a:pt x="3781351" y="3023452"/>
                  <a:pt x="3542027" y="3026635"/>
                </a:cubicBezTo>
                <a:cubicBezTo>
                  <a:pt x="3302703" y="3029818"/>
                  <a:pt x="2940622" y="3028329"/>
                  <a:pt x="2767209" y="3026635"/>
                </a:cubicBezTo>
                <a:cubicBezTo>
                  <a:pt x="2593796" y="3024941"/>
                  <a:pt x="2303030" y="3010848"/>
                  <a:pt x="2116915" y="3026635"/>
                </a:cubicBezTo>
                <a:cubicBezTo>
                  <a:pt x="1930800" y="3042422"/>
                  <a:pt x="1614195" y="2994921"/>
                  <a:pt x="1342096" y="3026635"/>
                </a:cubicBezTo>
                <a:cubicBezTo>
                  <a:pt x="1069997" y="3058349"/>
                  <a:pt x="996031" y="3027265"/>
                  <a:pt x="733310" y="3026635"/>
                </a:cubicBezTo>
                <a:cubicBezTo>
                  <a:pt x="470589" y="3026005"/>
                  <a:pt x="303636" y="3055460"/>
                  <a:pt x="0" y="3026635"/>
                </a:cubicBezTo>
                <a:cubicBezTo>
                  <a:pt x="-16574" y="2877093"/>
                  <a:pt x="-25381" y="2631305"/>
                  <a:pt x="0" y="2512107"/>
                </a:cubicBezTo>
                <a:cubicBezTo>
                  <a:pt x="25381" y="2392909"/>
                  <a:pt x="6059" y="2101190"/>
                  <a:pt x="0" y="1997579"/>
                </a:cubicBezTo>
                <a:cubicBezTo>
                  <a:pt x="-6059" y="1893968"/>
                  <a:pt x="18419" y="1688268"/>
                  <a:pt x="0" y="1483051"/>
                </a:cubicBezTo>
                <a:cubicBezTo>
                  <a:pt x="-18419" y="1277834"/>
                  <a:pt x="156" y="952049"/>
                  <a:pt x="0" y="817191"/>
                </a:cubicBezTo>
                <a:cubicBezTo>
                  <a:pt x="-156" y="682333"/>
                  <a:pt x="-16720" y="230392"/>
                  <a:pt x="0" y="0"/>
                </a:cubicBezTo>
                <a:close/>
              </a:path>
              <a:path w="4150813" h="3026635" stroke="0" extrusionOk="0">
                <a:moveTo>
                  <a:pt x="0" y="0"/>
                </a:moveTo>
                <a:cubicBezTo>
                  <a:pt x="283270" y="3087"/>
                  <a:pt x="406245" y="-14702"/>
                  <a:pt x="650294" y="0"/>
                </a:cubicBezTo>
                <a:cubicBezTo>
                  <a:pt x="894343" y="14702"/>
                  <a:pt x="969281" y="-15053"/>
                  <a:pt x="1217572" y="0"/>
                </a:cubicBezTo>
                <a:cubicBezTo>
                  <a:pt x="1465863" y="15053"/>
                  <a:pt x="1660837" y="-20869"/>
                  <a:pt x="1992390" y="0"/>
                </a:cubicBezTo>
                <a:cubicBezTo>
                  <a:pt x="2323943" y="20869"/>
                  <a:pt x="2339115" y="-7523"/>
                  <a:pt x="2642684" y="0"/>
                </a:cubicBezTo>
                <a:cubicBezTo>
                  <a:pt x="2946253" y="7523"/>
                  <a:pt x="3053389" y="-23689"/>
                  <a:pt x="3292978" y="0"/>
                </a:cubicBezTo>
                <a:cubicBezTo>
                  <a:pt x="3532567" y="23689"/>
                  <a:pt x="3734936" y="-21205"/>
                  <a:pt x="4150813" y="0"/>
                </a:cubicBezTo>
                <a:cubicBezTo>
                  <a:pt x="4158445" y="231978"/>
                  <a:pt x="4147748" y="421854"/>
                  <a:pt x="4150813" y="544794"/>
                </a:cubicBezTo>
                <a:cubicBezTo>
                  <a:pt x="4153878" y="667734"/>
                  <a:pt x="4132171" y="953565"/>
                  <a:pt x="4150813" y="1150121"/>
                </a:cubicBezTo>
                <a:cubicBezTo>
                  <a:pt x="4169455" y="1346677"/>
                  <a:pt x="4166027" y="1465336"/>
                  <a:pt x="4150813" y="1694916"/>
                </a:cubicBezTo>
                <a:cubicBezTo>
                  <a:pt x="4135599" y="1924496"/>
                  <a:pt x="4132604" y="2117185"/>
                  <a:pt x="4150813" y="2239710"/>
                </a:cubicBezTo>
                <a:cubicBezTo>
                  <a:pt x="4169022" y="2362235"/>
                  <a:pt x="4180578" y="2743092"/>
                  <a:pt x="4150813" y="3026635"/>
                </a:cubicBezTo>
                <a:cubicBezTo>
                  <a:pt x="3900405" y="3027443"/>
                  <a:pt x="3576068" y="3014173"/>
                  <a:pt x="3417503" y="3026635"/>
                </a:cubicBezTo>
                <a:cubicBezTo>
                  <a:pt x="3258938" y="3039098"/>
                  <a:pt x="2823208" y="3020489"/>
                  <a:pt x="2642684" y="3026635"/>
                </a:cubicBezTo>
                <a:cubicBezTo>
                  <a:pt x="2462160" y="3032781"/>
                  <a:pt x="2116814" y="3000083"/>
                  <a:pt x="1867866" y="3026635"/>
                </a:cubicBezTo>
                <a:cubicBezTo>
                  <a:pt x="1618918" y="3053187"/>
                  <a:pt x="1395914" y="3023270"/>
                  <a:pt x="1259080" y="3026635"/>
                </a:cubicBezTo>
                <a:cubicBezTo>
                  <a:pt x="1122246" y="3030000"/>
                  <a:pt x="356180" y="2998766"/>
                  <a:pt x="0" y="3026635"/>
                </a:cubicBezTo>
                <a:cubicBezTo>
                  <a:pt x="-26411" y="2705788"/>
                  <a:pt x="843" y="2494034"/>
                  <a:pt x="0" y="2360775"/>
                </a:cubicBezTo>
                <a:cubicBezTo>
                  <a:pt x="-843" y="2227516"/>
                  <a:pt x="-23570" y="2044707"/>
                  <a:pt x="0" y="1846247"/>
                </a:cubicBezTo>
                <a:cubicBezTo>
                  <a:pt x="23570" y="1647787"/>
                  <a:pt x="6922" y="1525167"/>
                  <a:pt x="0" y="1301453"/>
                </a:cubicBezTo>
                <a:cubicBezTo>
                  <a:pt x="-6922" y="1077739"/>
                  <a:pt x="-13109" y="948949"/>
                  <a:pt x="0" y="756659"/>
                </a:cubicBezTo>
                <a:cubicBezTo>
                  <a:pt x="13109" y="564369"/>
                  <a:pt x="-6908" y="154465"/>
                  <a:pt x="0" y="0"/>
                </a:cubicBezTo>
                <a:close/>
              </a:path>
            </a:pathLst>
          </a:custGeom>
          <a:solidFill>
            <a:srgbClr val="000000">
              <a:shade val="95000"/>
            </a:srgbClr>
          </a:solidFill>
          <a:ln w="187325" cap="sq">
            <a:solidFill>
              <a:schemeClr val="tx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F10146-9C57-B947-108B-B0E0FAD94ADF}"/>
              </a:ext>
            </a:extLst>
          </p:cNvPr>
          <p:cNvSpPr txBox="1">
            <a:spLocks/>
          </p:cNvSpPr>
          <p:nvPr/>
        </p:nvSpPr>
        <p:spPr>
          <a:xfrm>
            <a:off x="10127974" y="5510299"/>
            <a:ext cx="1779104" cy="4675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800" b="1" dirty="0">
                <a:solidFill>
                  <a:schemeClr val="accent1"/>
                </a:solidFill>
              </a:rPr>
              <a:t>Vluchtelingen</a:t>
            </a:r>
          </a:p>
        </p:txBody>
      </p:sp>
    </p:spTree>
    <p:extLst>
      <p:ext uri="{BB962C8B-B14F-4D97-AF65-F5344CB8AC3E}">
        <p14:creationId xmlns:p14="http://schemas.microsoft.com/office/powerpoint/2010/main" val="607379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EFA1D-83E5-2F4A-0B82-4CB4749E9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DEB773F9-5129-BB79-01CB-E7564DA84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6466" y="5744095"/>
            <a:ext cx="2921373" cy="111390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58CF394-E770-470D-A02E-8D43837D2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81" y="1"/>
            <a:ext cx="4261636" cy="685799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5D2D685-BCC1-44CC-A7BC-82F6DCB68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3191305" y="3243832"/>
            <a:ext cx="6858000" cy="37033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D73BD2A-5193-4184-B0A3-DE60CDCA8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9217" y="0"/>
            <a:ext cx="4293688" cy="4062845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4BF10EE4-298B-4995-9D83-A27BCC6600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7350" y="3979716"/>
            <a:ext cx="4317422" cy="287828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47F19E9-25C9-6890-E9F5-5A49D561A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65249" y="3243832"/>
            <a:ext cx="6858000" cy="37033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FDDAA613-9488-4296-8A2F-256861F9E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356467" y="3243832"/>
            <a:ext cx="6858000" cy="370332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81044E-9706-9904-4A44-1A37D0278C7C}"/>
              </a:ext>
            </a:extLst>
          </p:cNvPr>
          <p:cNvSpPr txBox="1">
            <a:spLocks/>
          </p:cNvSpPr>
          <p:nvPr/>
        </p:nvSpPr>
        <p:spPr>
          <a:xfrm>
            <a:off x="9656665" y="5510299"/>
            <a:ext cx="2250413" cy="4675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800" b="1" dirty="0" err="1">
                <a:solidFill>
                  <a:schemeClr val="accent1"/>
                </a:solidFill>
              </a:rPr>
              <a:t>Flakkeese</a:t>
            </a:r>
            <a:r>
              <a:rPr lang="nl-NL" sz="1800" b="1" dirty="0">
                <a:solidFill>
                  <a:schemeClr val="accent1"/>
                </a:solidFill>
              </a:rPr>
              <a:t> burgers</a:t>
            </a:r>
          </a:p>
        </p:txBody>
      </p:sp>
    </p:spTree>
    <p:extLst>
      <p:ext uri="{BB962C8B-B14F-4D97-AF65-F5344CB8AC3E}">
        <p14:creationId xmlns:p14="http://schemas.microsoft.com/office/powerpoint/2010/main" val="36247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9959DFB-A3EF-4B8F-8C72-3DFA4C370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17466" y="3243834"/>
            <a:ext cx="6858000" cy="370332"/>
          </a:xfrm>
          <a:prstGeom prst="rect">
            <a:avLst/>
          </a:prstGeom>
        </p:spPr>
      </p:pic>
      <p:pic>
        <p:nvPicPr>
          <p:cNvPr id="7" name="Afbeelding 6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0FEBC052-6871-3895-33E7-71882E368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6466" y="5744095"/>
            <a:ext cx="2921373" cy="1113905"/>
          </a:xfrm>
          <a:prstGeom prst="rect">
            <a:avLst/>
          </a:prstGeom>
        </p:spPr>
      </p:pic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3C09E284-62BD-0C0D-E65F-DC5DD4457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4608" y="864130"/>
            <a:ext cx="7593527" cy="8336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i="1" dirty="0">
                <a:solidFill>
                  <a:schemeClr val="accent1"/>
                </a:solidFill>
              </a:rPr>
              <a:t>´ In Dirksland moest ik naar school.´ </a:t>
            </a:r>
          </a:p>
        </p:txBody>
      </p:sp>
      <p:pic>
        <p:nvPicPr>
          <p:cNvPr id="2" name="Afbeelding 1">
            <a:hlinkClick r:id="rId7"/>
            <a:extLst>
              <a:ext uri="{FF2B5EF4-FFF2-40B4-BE49-F238E27FC236}">
                <a16:creationId xmlns:a16="http://schemas.microsoft.com/office/drawing/2014/main" id="{798AD70C-9B42-00BC-7D0D-A82589382D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31259" y="3515507"/>
            <a:ext cx="1625282" cy="1625282"/>
          </a:xfrm>
          <a:prstGeom prst="rect">
            <a:avLst/>
          </a:prstGeom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28CA85CF-9E8F-D03A-1498-093F5F86D3E5}"/>
              </a:ext>
            </a:extLst>
          </p:cNvPr>
          <p:cNvSpPr txBox="1">
            <a:spLocks/>
          </p:cNvSpPr>
          <p:nvPr/>
        </p:nvSpPr>
        <p:spPr>
          <a:xfrm>
            <a:off x="9631632" y="5231753"/>
            <a:ext cx="2371959" cy="421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l-NL" sz="1800" b="1" dirty="0" err="1">
                <a:solidFill>
                  <a:schemeClr val="accent1"/>
                </a:solidFill>
              </a:rPr>
              <a:t>Leofried</a:t>
            </a:r>
            <a:r>
              <a:rPr lang="nl-NL" sz="1800" b="1" dirty="0">
                <a:solidFill>
                  <a:schemeClr val="accent1"/>
                </a:solidFill>
              </a:rPr>
              <a:t> Durlacher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9EA1EB0-12F3-0A31-A056-4581EAD7293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 rot="20879036">
            <a:off x="2233697" y="2260834"/>
            <a:ext cx="5118576" cy="3452294"/>
          </a:xfrm>
          <a:prstGeom prst="rect">
            <a:avLst/>
          </a:prstGeom>
          <a:solidFill>
            <a:srgbClr val="000000">
              <a:shade val="95000"/>
            </a:srgbClr>
          </a:solidFill>
          <a:ln w="187325" cap="sq">
            <a:solidFill>
              <a:srgbClr val="E5E9EB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3" name="Pijl: rechts 2">
            <a:extLst>
              <a:ext uri="{FF2B5EF4-FFF2-40B4-BE49-F238E27FC236}">
                <a16:creationId xmlns:a16="http://schemas.microsoft.com/office/drawing/2014/main" id="{FF7DE933-B065-4179-8A6A-92004B94EABA}"/>
              </a:ext>
            </a:extLst>
          </p:cNvPr>
          <p:cNvSpPr/>
          <p:nvPr/>
        </p:nvSpPr>
        <p:spPr>
          <a:xfrm rot="2254337">
            <a:off x="1741325" y="2038509"/>
            <a:ext cx="1766841" cy="3278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leofried3versie2.mp3">
            <a:hlinkClick r:id="" action="ppaction://media"/>
            <a:extLst>
              <a:ext uri="{FF2B5EF4-FFF2-40B4-BE49-F238E27FC236}">
                <a16:creationId xmlns:a16="http://schemas.microsoft.com/office/drawing/2014/main" id="{1DF2734F-7749-9192-94D9-97B01A015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40805" y="3729180"/>
            <a:ext cx="975788" cy="97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0FEBC052-6871-3895-33E7-71882E368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6466" y="5744095"/>
            <a:ext cx="2921373" cy="111390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AE49EA2-1C93-4C1A-D059-E46D28688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79373">
            <a:off x="722230" y="1082470"/>
            <a:ext cx="3853471" cy="2670455"/>
          </a:xfrm>
          <a:custGeom>
            <a:avLst/>
            <a:gdLst>
              <a:gd name="connsiteX0" fmla="*/ 0 w 3853471"/>
              <a:gd name="connsiteY0" fmla="*/ 0 h 2670455"/>
              <a:gd name="connsiteX1" fmla="*/ 603710 w 3853471"/>
              <a:gd name="connsiteY1" fmla="*/ 0 h 2670455"/>
              <a:gd name="connsiteX2" fmla="*/ 1168886 w 3853471"/>
              <a:gd name="connsiteY2" fmla="*/ 0 h 2670455"/>
              <a:gd name="connsiteX3" fmla="*/ 1849666 w 3853471"/>
              <a:gd name="connsiteY3" fmla="*/ 0 h 2670455"/>
              <a:gd name="connsiteX4" fmla="*/ 2491911 w 3853471"/>
              <a:gd name="connsiteY4" fmla="*/ 0 h 2670455"/>
              <a:gd name="connsiteX5" fmla="*/ 3134156 w 3853471"/>
              <a:gd name="connsiteY5" fmla="*/ 0 h 2670455"/>
              <a:gd name="connsiteX6" fmla="*/ 3853471 w 3853471"/>
              <a:gd name="connsiteY6" fmla="*/ 0 h 2670455"/>
              <a:gd name="connsiteX7" fmla="*/ 3853471 w 3853471"/>
              <a:gd name="connsiteY7" fmla="*/ 694318 h 2670455"/>
              <a:gd name="connsiteX8" fmla="*/ 3853471 w 3853471"/>
              <a:gd name="connsiteY8" fmla="*/ 1308523 h 2670455"/>
              <a:gd name="connsiteX9" fmla="*/ 3853471 w 3853471"/>
              <a:gd name="connsiteY9" fmla="*/ 2002841 h 2670455"/>
              <a:gd name="connsiteX10" fmla="*/ 3853471 w 3853471"/>
              <a:gd name="connsiteY10" fmla="*/ 2670455 h 2670455"/>
              <a:gd name="connsiteX11" fmla="*/ 3172691 w 3853471"/>
              <a:gd name="connsiteY11" fmla="*/ 2670455 h 2670455"/>
              <a:gd name="connsiteX12" fmla="*/ 2491911 w 3853471"/>
              <a:gd name="connsiteY12" fmla="*/ 2670455 h 2670455"/>
              <a:gd name="connsiteX13" fmla="*/ 1772597 w 3853471"/>
              <a:gd name="connsiteY13" fmla="*/ 2670455 h 2670455"/>
              <a:gd name="connsiteX14" fmla="*/ 1168886 w 3853471"/>
              <a:gd name="connsiteY14" fmla="*/ 2670455 h 2670455"/>
              <a:gd name="connsiteX15" fmla="*/ 0 w 3853471"/>
              <a:gd name="connsiteY15" fmla="*/ 2670455 h 2670455"/>
              <a:gd name="connsiteX16" fmla="*/ 0 w 3853471"/>
              <a:gd name="connsiteY16" fmla="*/ 2056250 h 2670455"/>
              <a:gd name="connsiteX17" fmla="*/ 0 w 3853471"/>
              <a:gd name="connsiteY17" fmla="*/ 1388637 h 2670455"/>
              <a:gd name="connsiteX18" fmla="*/ 0 w 3853471"/>
              <a:gd name="connsiteY18" fmla="*/ 694318 h 2670455"/>
              <a:gd name="connsiteX19" fmla="*/ 0 w 3853471"/>
              <a:gd name="connsiteY19" fmla="*/ 0 h 267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53471" h="2670455" fill="none" extrusionOk="0">
                <a:moveTo>
                  <a:pt x="0" y="0"/>
                </a:moveTo>
                <a:cubicBezTo>
                  <a:pt x="209745" y="-18956"/>
                  <a:pt x="310176" y="9377"/>
                  <a:pt x="603710" y="0"/>
                </a:cubicBezTo>
                <a:cubicBezTo>
                  <a:pt x="897244" y="-9377"/>
                  <a:pt x="892819" y="8893"/>
                  <a:pt x="1168886" y="0"/>
                </a:cubicBezTo>
                <a:cubicBezTo>
                  <a:pt x="1444953" y="-8893"/>
                  <a:pt x="1562090" y="12031"/>
                  <a:pt x="1849666" y="0"/>
                </a:cubicBezTo>
                <a:cubicBezTo>
                  <a:pt x="2137242" y="-12031"/>
                  <a:pt x="2253324" y="8670"/>
                  <a:pt x="2491911" y="0"/>
                </a:cubicBezTo>
                <a:cubicBezTo>
                  <a:pt x="2730499" y="-8670"/>
                  <a:pt x="2895154" y="-19494"/>
                  <a:pt x="3134156" y="0"/>
                </a:cubicBezTo>
                <a:cubicBezTo>
                  <a:pt x="3373159" y="19494"/>
                  <a:pt x="3677676" y="-21526"/>
                  <a:pt x="3853471" y="0"/>
                </a:cubicBezTo>
                <a:cubicBezTo>
                  <a:pt x="3839643" y="152175"/>
                  <a:pt x="3870725" y="371953"/>
                  <a:pt x="3853471" y="694318"/>
                </a:cubicBezTo>
                <a:cubicBezTo>
                  <a:pt x="3836217" y="1016683"/>
                  <a:pt x="3824953" y="1063289"/>
                  <a:pt x="3853471" y="1308523"/>
                </a:cubicBezTo>
                <a:cubicBezTo>
                  <a:pt x="3881989" y="1553757"/>
                  <a:pt x="3869140" y="1835832"/>
                  <a:pt x="3853471" y="2002841"/>
                </a:cubicBezTo>
                <a:cubicBezTo>
                  <a:pt x="3837802" y="2169850"/>
                  <a:pt x="3874077" y="2389580"/>
                  <a:pt x="3853471" y="2670455"/>
                </a:cubicBezTo>
                <a:cubicBezTo>
                  <a:pt x="3550994" y="2679219"/>
                  <a:pt x="3481250" y="2663462"/>
                  <a:pt x="3172691" y="2670455"/>
                </a:cubicBezTo>
                <a:cubicBezTo>
                  <a:pt x="2864132" y="2677448"/>
                  <a:pt x="2691606" y="2680531"/>
                  <a:pt x="2491911" y="2670455"/>
                </a:cubicBezTo>
                <a:cubicBezTo>
                  <a:pt x="2292216" y="2660379"/>
                  <a:pt x="1941140" y="2662730"/>
                  <a:pt x="1772597" y="2670455"/>
                </a:cubicBezTo>
                <a:cubicBezTo>
                  <a:pt x="1604054" y="2678180"/>
                  <a:pt x="1370333" y="2699155"/>
                  <a:pt x="1168886" y="2670455"/>
                </a:cubicBezTo>
                <a:cubicBezTo>
                  <a:pt x="967439" y="2641755"/>
                  <a:pt x="563902" y="2639984"/>
                  <a:pt x="0" y="2670455"/>
                </a:cubicBezTo>
                <a:cubicBezTo>
                  <a:pt x="-22885" y="2378487"/>
                  <a:pt x="12984" y="2284697"/>
                  <a:pt x="0" y="2056250"/>
                </a:cubicBezTo>
                <a:cubicBezTo>
                  <a:pt x="-12984" y="1827804"/>
                  <a:pt x="2955" y="1588382"/>
                  <a:pt x="0" y="1388637"/>
                </a:cubicBezTo>
                <a:cubicBezTo>
                  <a:pt x="-2955" y="1188892"/>
                  <a:pt x="6045" y="890674"/>
                  <a:pt x="0" y="694318"/>
                </a:cubicBezTo>
                <a:cubicBezTo>
                  <a:pt x="-6045" y="497962"/>
                  <a:pt x="-31729" y="156864"/>
                  <a:pt x="0" y="0"/>
                </a:cubicBezTo>
                <a:close/>
              </a:path>
              <a:path w="3853471" h="2670455" stroke="0" extrusionOk="0">
                <a:moveTo>
                  <a:pt x="0" y="0"/>
                </a:moveTo>
                <a:cubicBezTo>
                  <a:pt x="175041" y="-9015"/>
                  <a:pt x="394277" y="14768"/>
                  <a:pt x="603710" y="0"/>
                </a:cubicBezTo>
                <a:cubicBezTo>
                  <a:pt x="813143" y="-14768"/>
                  <a:pt x="944309" y="-18985"/>
                  <a:pt x="1130351" y="0"/>
                </a:cubicBezTo>
                <a:cubicBezTo>
                  <a:pt x="1316393" y="18985"/>
                  <a:pt x="1567927" y="-26550"/>
                  <a:pt x="1849666" y="0"/>
                </a:cubicBezTo>
                <a:cubicBezTo>
                  <a:pt x="2131405" y="26550"/>
                  <a:pt x="2322581" y="-26057"/>
                  <a:pt x="2453377" y="0"/>
                </a:cubicBezTo>
                <a:cubicBezTo>
                  <a:pt x="2584173" y="26057"/>
                  <a:pt x="2830906" y="20650"/>
                  <a:pt x="3057087" y="0"/>
                </a:cubicBezTo>
                <a:cubicBezTo>
                  <a:pt x="3283268" y="-20650"/>
                  <a:pt x="3633584" y="7788"/>
                  <a:pt x="3853471" y="0"/>
                </a:cubicBezTo>
                <a:cubicBezTo>
                  <a:pt x="3830757" y="285402"/>
                  <a:pt x="3880426" y="401907"/>
                  <a:pt x="3853471" y="614205"/>
                </a:cubicBezTo>
                <a:cubicBezTo>
                  <a:pt x="3826516" y="826504"/>
                  <a:pt x="3872723" y="1141046"/>
                  <a:pt x="3853471" y="1281818"/>
                </a:cubicBezTo>
                <a:cubicBezTo>
                  <a:pt x="3834219" y="1422590"/>
                  <a:pt x="3847907" y="1596452"/>
                  <a:pt x="3853471" y="1896023"/>
                </a:cubicBezTo>
                <a:cubicBezTo>
                  <a:pt x="3859035" y="2195594"/>
                  <a:pt x="3850674" y="2452161"/>
                  <a:pt x="3853471" y="2670455"/>
                </a:cubicBezTo>
                <a:cubicBezTo>
                  <a:pt x="3702155" y="2692753"/>
                  <a:pt x="3424307" y="2696966"/>
                  <a:pt x="3211226" y="2670455"/>
                </a:cubicBezTo>
                <a:cubicBezTo>
                  <a:pt x="2998145" y="2643944"/>
                  <a:pt x="2742907" y="2675694"/>
                  <a:pt x="2607515" y="2670455"/>
                </a:cubicBezTo>
                <a:cubicBezTo>
                  <a:pt x="2472123" y="2665216"/>
                  <a:pt x="2137230" y="2704641"/>
                  <a:pt x="1888201" y="2670455"/>
                </a:cubicBezTo>
                <a:cubicBezTo>
                  <a:pt x="1639172" y="2636269"/>
                  <a:pt x="1454467" y="2690190"/>
                  <a:pt x="1168886" y="2670455"/>
                </a:cubicBezTo>
                <a:cubicBezTo>
                  <a:pt x="883306" y="2650720"/>
                  <a:pt x="870602" y="2680645"/>
                  <a:pt x="603710" y="2670455"/>
                </a:cubicBezTo>
                <a:cubicBezTo>
                  <a:pt x="336818" y="2660265"/>
                  <a:pt x="169679" y="2662016"/>
                  <a:pt x="0" y="2670455"/>
                </a:cubicBezTo>
                <a:cubicBezTo>
                  <a:pt x="-35238" y="2339478"/>
                  <a:pt x="15106" y="2274542"/>
                  <a:pt x="0" y="1949432"/>
                </a:cubicBezTo>
                <a:cubicBezTo>
                  <a:pt x="-15106" y="1624322"/>
                  <a:pt x="22781" y="1633945"/>
                  <a:pt x="0" y="1361932"/>
                </a:cubicBezTo>
                <a:cubicBezTo>
                  <a:pt x="-22781" y="1089919"/>
                  <a:pt x="336" y="1002912"/>
                  <a:pt x="0" y="747727"/>
                </a:cubicBezTo>
                <a:cubicBezTo>
                  <a:pt x="-336" y="492543"/>
                  <a:pt x="-19949" y="193023"/>
                  <a:pt x="0" y="0"/>
                </a:cubicBezTo>
                <a:close/>
              </a:path>
            </a:pathLst>
          </a:custGeom>
          <a:solidFill>
            <a:srgbClr val="000000">
              <a:shade val="95000"/>
            </a:srgbClr>
          </a:solidFill>
          <a:ln w="187325" cap="sq">
            <a:solidFill>
              <a:srgbClr val="E5E9EB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8" name="Afbeelding 7">
            <a:hlinkClick r:id="rId5"/>
            <a:extLst>
              <a:ext uri="{FF2B5EF4-FFF2-40B4-BE49-F238E27FC236}">
                <a16:creationId xmlns:a16="http://schemas.microsoft.com/office/drawing/2014/main" id="{21D7A5E1-EBF2-4021-AA7D-4921ACA7B7AF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20000"/>
          </a:blip>
          <a:stretch>
            <a:fillRect/>
          </a:stretch>
        </p:blipFill>
        <p:spPr>
          <a:xfrm>
            <a:off x="640563" y="5370019"/>
            <a:ext cx="1279263" cy="877209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8D8856DF-B68A-4882-8906-1717F5FC8E3B}"/>
              </a:ext>
            </a:extLst>
          </p:cNvPr>
          <p:cNvSpPr txBox="1">
            <a:spLocks/>
          </p:cNvSpPr>
          <p:nvPr/>
        </p:nvSpPr>
        <p:spPr>
          <a:xfrm>
            <a:off x="1919826" y="5574827"/>
            <a:ext cx="2921373" cy="4675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>
                <a:solidFill>
                  <a:schemeClr val="bg1"/>
                </a:solidFill>
              </a:rPr>
              <a:t>Jodenvervolging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D846A91-F617-4191-9E4F-2BA1619A61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0" y="0"/>
            <a:ext cx="6858000" cy="483539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9959DFB-A3EF-4B8F-8C72-3DFA4C370E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0" y="4650231"/>
            <a:ext cx="6858000" cy="370332"/>
          </a:xfrm>
          <a:prstGeom prst="rect">
            <a:avLst/>
          </a:prstGeom>
        </p:spPr>
      </p:pic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27410CBF-0816-6273-A7A3-F3AE36B23E54}"/>
              </a:ext>
            </a:extLst>
          </p:cNvPr>
          <p:cNvSpPr txBox="1">
            <a:spLocks/>
          </p:cNvSpPr>
          <p:nvPr/>
        </p:nvSpPr>
        <p:spPr>
          <a:xfrm>
            <a:off x="11072191" y="5510299"/>
            <a:ext cx="834887" cy="4675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800" b="1" dirty="0">
                <a:solidFill>
                  <a:schemeClr val="accent1"/>
                </a:solidFill>
              </a:rPr>
              <a:t>Angst</a:t>
            </a:r>
          </a:p>
        </p:txBody>
      </p:sp>
    </p:spTree>
    <p:extLst>
      <p:ext uri="{BB962C8B-B14F-4D97-AF65-F5344CB8AC3E}">
        <p14:creationId xmlns:p14="http://schemas.microsoft.com/office/powerpoint/2010/main" val="2416296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EFA1D-83E5-2F4A-0B82-4CB4749E9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DEB773F9-5129-BB79-01CB-E7564DA84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6466" y="5744095"/>
            <a:ext cx="2921373" cy="111390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D79E78B-8C85-485C-B206-FC1D8F9C6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33" y="1015494"/>
            <a:ext cx="6042020" cy="4248569"/>
          </a:xfrm>
          <a:custGeom>
            <a:avLst/>
            <a:gdLst>
              <a:gd name="connsiteX0" fmla="*/ 0 w 6042020"/>
              <a:gd name="connsiteY0" fmla="*/ 0 h 4248569"/>
              <a:gd name="connsiteX1" fmla="*/ 550495 w 6042020"/>
              <a:gd name="connsiteY1" fmla="*/ 0 h 4248569"/>
              <a:gd name="connsiteX2" fmla="*/ 1221831 w 6042020"/>
              <a:gd name="connsiteY2" fmla="*/ 0 h 4248569"/>
              <a:gd name="connsiteX3" fmla="*/ 2014007 w 6042020"/>
              <a:gd name="connsiteY3" fmla="*/ 0 h 4248569"/>
              <a:gd name="connsiteX4" fmla="*/ 2564502 w 6042020"/>
              <a:gd name="connsiteY4" fmla="*/ 0 h 4248569"/>
              <a:gd name="connsiteX5" fmla="*/ 3296258 w 6042020"/>
              <a:gd name="connsiteY5" fmla="*/ 0 h 4248569"/>
              <a:gd name="connsiteX6" fmla="*/ 3846753 w 6042020"/>
              <a:gd name="connsiteY6" fmla="*/ 0 h 4248569"/>
              <a:gd name="connsiteX7" fmla="*/ 4518088 w 6042020"/>
              <a:gd name="connsiteY7" fmla="*/ 0 h 4248569"/>
              <a:gd name="connsiteX8" fmla="*/ 5249844 w 6042020"/>
              <a:gd name="connsiteY8" fmla="*/ 0 h 4248569"/>
              <a:gd name="connsiteX9" fmla="*/ 6042020 w 6042020"/>
              <a:gd name="connsiteY9" fmla="*/ 0 h 4248569"/>
              <a:gd name="connsiteX10" fmla="*/ 6042020 w 6042020"/>
              <a:gd name="connsiteY10" fmla="*/ 479481 h 4248569"/>
              <a:gd name="connsiteX11" fmla="*/ 6042020 w 6042020"/>
              <a:gd name="connsiteY11" fmla="*/ 1086420 h 4248569"/>
              <a:gd name="connsiteX12" fmla="*/ 6042020 w 6042020"/>
              <a:gd name="connsiteY12" fmla="*/ 1778330 h 4248569"/>
              <a:gd name="connsiteX13" fmla="*/ 6042020 w 6042020"/>
              <a:gd name="connsiteY13" fmla="*/ 2427754 h 4248569"/>
              <a:gd name="connsiteX14" fmla="*/ 6042020 w 6042020"/>
              <a:gd name="connsiteY14" fmla="*/ 2992206 h 4248569"/>
              <a:gd name="connsiteX15" fmla="*/ 6042020 w 6042020"/>
              <a:gd name="connsiteY15" fmla="*/ 3641631 h 4248569"/>
              <a:gd name="connsiteX16" fmla="*/ 6042020 w 6042020"/>
              <a:gd name="connsiteY16" fmla="*/ 4248569 h 4248569"/>
              <a:gd name="connsiteX17" fmla="*/ 5370684 w 6042020"/>
              <a:gd name="connsiteY17" fmla="*/ 4248569 h 4248569"/>
              <a:gd name="connsiteX18" fmla="*/ 4578508 w 6042020"/>
              <a:gd name="connsiteY18" fmla="*/ 4248569 h 4248569"/>
              <a:gd name="connsiteX19" fmla="*/ 3786333 w 6042020"/>
              <a:gd name="connsiteY19" fmla="*/ 4248569 h 4248569"/>
              <a:gd name="connsiteX20" fmla="*/ 3054577 w 6042020"/>
              <a:gd name="connsiteY20" fmla="*/ 4248569 h 4248569"/>
              <a:gd name="connsiteX21" fmla="*/ 2322821 w 6042020"/>
              <a:gd name="connsiteY21" fmla="*/ 4248569 h 4248569"/>
              <a:gd name="connsiteX22" fmla="*/ 1591065 w 6042020"/>
              <a:gd name="connsiteY22" fmla="*/ 4248569 h 4248569"/>
              <a:gd name="connsiteX23" fmla="*/ 1040570 w 6042020"/>
              <a:gd name="connsiteY23" fmla="*/ 4248569 h 4248569"/>
              <a:gd name="connsiteX24" fmla="*/ 0 w 6042020"/>
              <a:gd name="connsiteY24" fmla="*/ 4248569 h 4248569"/>
              <a:gd name="connsiteX25" fmla="*/ 0 w 6042020"/>
              <a:gd name="connsiteY25" fmla="*/ 3641631 h 4248569"/>
              <a:gd name="connsiteX26" fmla="*/ 0 w 6042020"/>
              <a:gd name="connsiteY26" fmla="*/ 3162149 h 4248569"/>
              <a:gd name="connsiteX27" fmla="*/ 0 w 6042020"/>
              <a:gd name="connsiteY27" fmla="*/ 2512725 h 4248569"/>
              <a:gd name="connsiteX28" fmla="*/ 0 w 6042020"/>
              <a:gd name="connsiteY28" fmla="*/ 2033244 h 4248569"/>
              <a:gd name="connsiteX29" fmla="*/ 0 w 6042020"/>
              <a:gd name="connsiteY29" fmla="*/ 1426305 h 4248569"/>
              <a:gd name="connsiteX30" fmla="*/ 0 w 6042020"/>
              <a:gd name="connsiteY30" fmla="*/ 734395 h 4248569"/>
              <a:gd name="connsiteX31" fmla="*/ 0 w 6042020"/>
              <a:gd name="connsiteY31" fmla="*/ 0 h 424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042020" h="4248569" fill="none" extrusionOk="0">
                <a:moveTo>
                  <a:pt x="0" y="0"/>
                </a:moveTo>
                <a:cubicBezTo>
                  <a:pt x="177417" y="-23836"/>
                  <a:pt x="340507" y="8079"/>
                  <a:pt x="550495" y="0"/>
                </a:cubicBezTo>
                <a:cubicBezTo>
                  <a:pt x="760483" y="-8079"/>
                  <a:pt x="887286" y="13005"/>
                  <a:pt x="1221831" y="0"/>
                </a:cubicBezTo>
                <a:cubicBezTo>
                  <a:pt x="1556376" y="-13005"/>
                  <a:pt x="1670499" y="-24887"/>
                  <a:pt x="2014007" y="0"/>
                </a:cubicBezTo>
                <a:cubicBezTo>
                  <a:pt x="2357515" y="24887"/>
                  <a:pt x="2401374" y="14806"/>
                  <a:pt x="2564502" y="0"/>
                </a:cubicBezTo>
                <a:cubicBezTo>
                  <a:pt x="2727630" y="-14806"/>
                  <a:pt x="3132755" y="21771"/>
                  <a:pt x="3296258" y="0"/>
                </a:cubicBezTo>
                <a:cubicBezTo>
                  <a:pt x="3459761" y="-21771"/>
                  <a:pt x="3639961" y="-25767"/>
                  <a:pt x="3846753" y="0"/>
                </a:cubicBezTo>
                <a:cubicBezTo>
                  <a:pt x="4053546" y="25767"/>
                  <a:pt x="4234427" y="13228"/>
                  <a:pt x="4518088" y="0"/>
                </a:cubicBezTo>
                <a:cubicBezTo>
                  <a:pt x="4801750" y="-13228"/>
                  <a:pt x="4899886" y="-6490"/>
                  <a:pt x="5249844" y="0"/>
                </a:cubicBezTo>
                <a:cubicBezTo>
                  <a:pt x="5599802" y="6490"/>
                  <a:pt x="5817739" y="-27703"/>
                  <a:pt x="6042020" y="0"/>
                </a:cubicBezTo>
                <a:cubicBezTo>
                  <a:pt x="6058746" y="203687"/>
                  <a:pt x="6019479" y="372060"/>
                  <a:pt x="6042020" y="479481"/>
                </a:cubicBezTo>
                <a:cubicBezTo>
                  <a:pt x="6064561" y="586902"/>
                  <a:pt x="6017768" y="870495"/>
                  <a:pt x="6042020" y="1086420"/>
                </a:cubicBezTo>
                <a:cubicBezTo>
                  <a:pt x="6066272" y="1302345"/>
                  <a:pt x="6017759" y="1572483"/>
                  <a:pt x="6042020" y="1778330"/>
                </a:cubicBezTo>
                <a:cubicBezTo>
                  <a:pt x="6066282" y="1984177"/>
                  <a:pt x="6060246" y="2285958"/>
                  <a:pt x="6042020" y="2427754"/>
                </a:cubicBezTo>
                <a:cubicBezTo>
                  <a:pt x="6023794" y="2569550"/>
                  <a:pt x="6019320" y="2846782"/>
                  <a:pt x="6042020" y="2992206"/>
                </a:cubicBezTo>
                <a:cubicBezTo>
                  <a:pt x="6064720" y="3137630"/>
                  <a:pt x="6058376" y="3470416"/>
                  <a:pt x="6042020" y="3641631"/>
                </a:cubicBezTo>
                <a:cubicBezTo>
                  <a:pt x="6025664" y="3812847"/>
                  <a:pt x="6023042" y="4113282"/>
                  <a:pt x="6042020" y="4248569"/>
                </a:cubicBezTo>
                <a:cubicBezTo>
                  <a:pt x="5802196" y="4231067"/>
                  <a:pt x="5553723" y="4254282"/>
                  <a:pt x="5370684" y="4248569"/>
                </a:cubicBezTo>
                <a:cubicBezTo>
                  <a:pt x="5187645" y="4242856"/>
                  <a:pt x="4964093" y="4221584"/>
                  <a:pt x="4578508" y="4248569"/>
                </a:cubicBezTo>
                <a:cubicBezTo>
                  <a:pt x="4192923" y="4275554"/>
                  <a:pt x="3992381" y="4268403"/>
                  <a:pt x="3786333" y="4248569"/>
                </a:cubicBezTo>
                <a:cubicBezTo>
                  <a:pt x="3580285" y="4228735"/>
                  <a:pt x="3417195" y="4279432"/>
                  <a:pt x="3054577" y="4248569"/>
                </a:cubicBezTo>
                <a:cubicBezTo>
                  <a:pt x="2691959" y="4217706"/>
                  <a:pt x="2485987" y="4217895"/>
                  <a:pt x="2322821" y="4248569"/>
                </a:cubicBezTo>
                <a:cubicBezTo>
                  <a:pt x="2159655" y="4279243"/>
                  <a:pt x="1928971" y="4263401"/>
                  <a:pt x="1591065" y="4248569"/>
                </a:cubicBezTo>
                <a:cubicBezTo>
                  <a:pt x="1253159" y="4233737"/>
                  <a:pt x="1230011" y="4262200"/>
                  <a:pt x="1040570" y="4248569"/>
                </a:cubicBezTo>
                <a:cubicBezTo>
                  <a:pt x="851129" y="4234938"/>
                  <a:pt x="494455" y="4275983"/>
                  <a:pt x="0" y="4248569"/>
                </a:cubicBezTo>
                <a:cubicBezTo>
                  <a:pt x="23873" y="3998354"/>
                  <a:pt x="5600" y="3798664"/>
                  <a:pt x="0" y="3641631"/>
                </a:cubicBezTo>
                <a:cubicBezTo>
                  <a:pt x="-5600" y="3484598"/>
                  <a:pt x="13190" y="3327639"/>
                  <a:pt x="0" y="3162149"/>
                </a:cubicBezTo>
                <a:cubicBezTo>
                  <a:pt x="-13190" y="2996659"/>
                  <a:pt x="-22647" y="2658407"/>
                  <a:pt x="0" y="2512725"/>
                </a:cubicBezTo>
                <a:cubicBezTo>
                  <a:pt x="22647" y="2367043"/>
                  <a:pt x="11686" y="2235986"/>
                  <a:pt x="0" y="2033244"/>
                </a:cubicBezTo>
                <a:cubicBezTo>
                  <a:pt x="-11686" y="1830502"/>
                  <a:pt x="20205" y="1554157"/>
                  <a:pt x="0" y="1426305"/>
                </a:cubicBezTo>
                <a:cubicBezTo>
                  <a:pt x="-20205" y="1298453"/>
                  <a:pt x="-23769" y="1076548"/>
                  <a:pt x="0" y="734395"/>
                </a:cubicBezTo>
                <a:cubicBezTo>
                  <a:pt x="23769" y="392242"/>
                  <a:pt x="28558" y="205212"/>
                  <a:pt x="0" y="0"/>
                </a:cubicBezTo>
                <a:close/>
              </a:path>
              <a:path w="6042020" h="4248569" stroke="0" extrusionOk="0">
                <a:moveTo>
                  <a:pt x="0" y="0"/>
                </a:moveTo>
                <a:cubicBezTo>
                  <a:pt x="131224" y="-3299"/>
                  <a:pt x="328805" y="15712"/>
                  <a:pt x="610915" y="0"/>
                </a:cubicBezTo>
                <a:cubicBezTo>
                  <a:pt x="893026" y="-15712"/>
                  <a:pt x="870877" y="-6190"/>
                  <a:pt x="1100990" y="0"/>
                </a:cubicBezTo>
                <a:cubicBezTo>
                  <a:pt x="1331103" y="6190"/>
                  <a:pt x="1722006" y="-28653"/>
                  <a:pt x="1893166" y="0"/>
                </a:cubicBezTo>
                <a:cubicBezTo>
                  <a:pt x="2064326" y="28653"/>
                  <a:pt x="2282284" y="29329"/>
                  <a:pt x="2504082" y="0"/>
                </a:cubicBezTo>
                <a:cubicBezTo>
                  <a:pt x="2725880" y="-29329"/>
                  <a:pt x="2975974" y="-23914"/>
                  <a:pt x="3114997" y="0"/>
                </a:cubicBezTo>
                <a:cubicBezTo>
                  <a:pt x="3254021" y="23914"/>
                  <a:pt x="3596085" y="29174"/>
                  <a:pt x="3907173" y="0"/>
                </a:cubicBezTo>
                <a:cubicBezTo>
                  <a:pt x="4218261" y="-29174"/>
                  <a:pt x="4191143" y="-14294"/>
                  <a:pt x="4457668" y="0"/>
                </a:cubicBezTo>
                <a:cubicBezTo>
                  <a:pt x="4724193" y="14294"/>
                  <a:pt x="4970106" y="6350"/>
                  <a:pt x="5249844" y="0"/>
                </a:cubicBezTo>
                <a:cubicBezTo>
                  <a:pt x="5529582" y="-6350"/>
                  <a:pt x="5777694" y="-29913"/>
                  <a:pt x="6042020" y="0"/>
                </a:cubicBezTo>
                <a:cubicBezTo>
                  <a:pt x="6016442" y="243369"/>
                  <a:pt x="6023405" y="462958"/>
                  <a:pt x="6042020" y="606938"/>
                </a:cubicBezTo>
                <a:cubicBezTo>
                  <a:pt x="6060635" y="750918"/>
                  <a:pt x="6069521" y="1002288"/>
                  <a:pt x="6042020" y="1213877"/>
                </a:cubicBezTo>
                <a:cubicBezTo>
                  <a:pt x="6014519" y="1425466"/>
                  <a:pt x="6019832" y="1574507"/>
                  <a:pt x="6042020" y="1863301"/>
                </a:cubicBezTo>
                <a:cubicBezTo>
                  <a:pt x="6064208" y="2152095"/>
                  <a:pt x="6021663" y="2169017"/>
                  <a:pt x="6042020" y="2342782"/>
                </a:cubicBezTo>
                <a:cubicBezTo>
                  <a:pt x="6062377" y="2516547"/>
                  <a:pt x="6035214" y="2778670"/>
                  <a:pt x="6042020" y="2949721"/>
                </a:cubicBezTo>
                <a:cubicBezTo>
                  <a:pt x="6048826" y="3120772"/>
                  <a:pt x="6054298" y="3286949"/>
                  <a:pt x="6042020" y="3556659"/>
                </a:cubicBezTo>
                <a:cubicBezTo>
                  <a:pt x="6029742" y="3826369"/>
                  <a:pt x="6070057" y="3938661"/>
                  <a:pt x="6042020" y="4248569"/>
                </a:cubicBezTo>
                <a:cubicBezTo>
                  <a:pt x="5703093" y="4263015"/>
                  <a:pt x="5675809" y="4244070"/>
                  <a:pt x="5310264" y="4248569"/>
                </a:cubicBezTo>
                <a:cubicBezTo>
                  <a:pt x="4944719" y="4253068"/>
                  <a:pt x="4915371" y="4224409"/>
                  <a:pt x="4638929" y="4248569"/>
                </a:cubicBezTo>
                <a:cubicBezTo>
                  <a:pt x="4362487" y="4272729"/>
                  <a:pt x="4379925" y="4256017"/>
                  <a:pt x="4148854" y="4248569"/>
                </a:cubicBezTo>
                <a:cubicBezTo>
                  <a:pt x="3917784" y="4241121"/>
                  <a:pt x="3850936" y="4236263"/>
                  <a:pt x="3598359" y="4248569"/>
                </a:cubicBezTo>
                <a:cubicBezTo>
                  <a:pt x="3345783" y="4260875"/>
                  <a:pt x="3024111" y="4281621"/>
                  <a:pt x="2806183" y="4248569"/>
                </a:cubicBezTo>
                <a:cubicBezTo>
                  <a:pt x="2588255" y="4215517"/>
                  <a:pt x="2330347" y="4253849"/>
                  <a:pt x="2134847" y="4248569"/>
                </a:cubicBezTo>
                <a:cubicBezTo>
                  <a:pt x="1939347" y="4243289"/>
                  <a:pt x="1770043" y="4263266"/>
                  <a:pt x="1584352" y="4248569"/>
                </a:cubicBezTo>
                <a:cubicBezTo>
                  <a:pt x="1398661" y="4233872"/>
                  <a:pt x="1198391" y="4271323"/>
                  <a:pt x="913016" y="4248569"/>
                </a:cubicBezTo>
                <a:cubicBezTo>
                  <a:pt x="627641" y="4225815"/>
                  <a:pt x="270748" y="4227495"/>
                  <a:pt x="0" y="4248569"/>
                </a:cubicBezTo>
                <a:cubicBezTo>
                  <a:pt x="-14387" y="4077944"/>
                  <a:pt x="-10397" y="3953926"/>
                  <a:pt x="0" y="3769088"/>
                </a:cubicBezTo>
                <a:cubicBezTo>
                  <a:pt x="10397" y="3584250"/>
                  <a:pt x="16080" y="3390802"/>
                  <a:pt x="0" y="3119664"/>
                </a:cubicBezTo>
                <a:cubicBezTo>
                  <a:pt x="-16080" y="2848526"/>
                  <a:pt x="-13226" y="2769079"/>
                  <a:pt x="0" y="2597696"/>
                </a:cubicBezTo>
                <a:cubicBezTo>
                  <a:pt x="13226" y="2426313"/>
                  <a:pt x="2960" y="2157428"/>
                  <a:pt x="0" y="1905787"/>
                </a:cubicBezTo>
                <a:cubicBezTo>
                  <a:pt x="-2960" y="1654146"/>
                  <a:pt x="25256" y="1510350"/>
                  <a:pt x="0" y="1341334"/>
                </a:cubicBezTo>
                <a:cubicBezTo>
                  <a:pt x="-25256" y="1172318"/>
                  <a:pt x="13888" y="974463"/>
                  <a:pt x="0" y="861853"/>
                </a:cubicBezTo>
                <a:cubicBezTo>
                  <a:pt x="-13888" y="749243"/>
                  <a:pt x="37763" y="395770"/>
                  <a:pt x="0" y="0"/>
                </a:cubicBezTo>
                <a:close/>
              </a:path>
            </a:pathLst>
          </a:custGeom>
          <a:solidFill>
            <a:srgbClr val="000000">
              <a:shade val="95000"/>
            </a:srgbClr>
          </a:solidFill>
          <a:ln w="187325" cap="sq">
            <a:solidFill>
              <a:schemeClr val="tx1">
                <a:lumMod val="50000"/>
              </a:schemeClr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198A5A1-C460-45C2-9DAD-0ACF01DEC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86" y="4965334"/>
            <a:ext cx="6494113" cy="59745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B0A3D6C-77B4-4326-B32E-20DBAAFF9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59024">
            <a:off x="7153625" y="793162"/>
            <a:ext cx="2423841" cy="1614259"/>
          </a:xfrm>
          <a:custGeom>
            <a:avLst/>
            <a:gdLst>
              <a:gd name="connsiteX0" fmla="*/ 0 w 2423841"/>
              <a:gd name="connsiteY0" fmla="*/ 0 h 1614259"/>
              <a:gd name="connsiteX1" fmla="*/ 654437 w 2423841"/>
              <a:gd name="connsiteY1" fmla="*/ 0 h 1614259"/>
              <a:gd name="connsiteX2" fmla="*/ 1284636 w 2423841"/>
              <a:gd name="connsiteY2" fmla="*/ 0 h 1614259"/>
              <a:gd name="connsiteX3" fmla="*/ 2423841 w 2423841"/>
              <a:gd name="connsiteY3" fmla="*/ 0 h 1614259"/>
              <a:gd name="connsiteX4" fmla="*/ 2423841 w 2423841"/>
              <a:gd name="connsiteY4" fmla="*/ 489659 h 1614259"/>
              <a:gd name="connsiteX5" fmla="*/ 2423841 w 2423841"/>
              <a:gd name="connsiteY5" fmla="*/ 1060030 h 1614259"/>
              <a:gd name="connsiteX6" fmla="*/ 2423841 w 2423841"/>
              <a:gd name="connsiteY6" fmla="*/ 1614259 h 1614259"/>
              <a:gd name="connsiteX7" fmla="*/ 1866358 w 2423841"/>
              <a:gd name="connsiteY7" fmla="*/ 1614259 h 1614259"/>
              <a:gd name="connsiteX8" fmla="*/ 1284636 w 2423841"/>
              <a:gd name="connsiteY8" fmla="*/ 1614259 h 1614259"/>
              <a:gd name="connsiteX9" fmla="*/ 751391 w 2423841"/>
              <a:gd name="connsiteY9" fmla="*/ 1614259 h 1614259"/>
              <a:gd name="connsiteX10" fmla="*/ 0 w 2423841"/>
              <a:gd name="connsiteY10" fmla="*/ 1614259 h 1614259"/>
              <a:gd name="connsiteX11" fmla="*/ 0 w 2423841"/>
              <a:gd name="connsiteY11" fmla="*/ 1060030 h 1614259"/>
              <a:gd name="connsiteX12" fmla="*/ 0 w 2423841"/>
              <a:gd name="connsiteY12" fmla="*/ 570372 h 1614259"/>
              <a:gd name="connsiteX13" fmla="*/ 0 w 2423841"/>
              <a:gd name="connsiteY13" fmla="*/ 0 h 1614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23841" h="1614259" fill="none" extrusionOk="0">
                <a:moveTo>
                  <a:pt x="0" y="0"/>
                </a:moveTo>
                <a:cubicBezTo>
                  <a:pt x="280165" y="3250"/>
                  <a:pt x="349490" y="-5893"/>
                  <a:pt x="654437" y="0"/>
                </a:cubicBezTo>
                <a:cubicBezTo>
                  <a:pt x="959384" y="5893"/>
                  <a:pt x="973567" y="-8379"/>
                  <a:pt x="1284636" y="0"/>
                </a:cubicBezTo>
                <a:cubicBezTo>
                  <a:pt x="1595705" y="8379"/>
                  <a:pt x="1980384" y="14023"/>
                  <a:pt x="2423841" y="0"/>
                </a:cubicBezTo>
                <a:cubicBezTo>
                  <a:pt x="2442892" y="168861"/>
                  <a:pt x="2436194" y="352565"/>
                  <a:pt x="2423841" y="489659"/>
                </a:cubicBezTo>
                <a:cubicBezTo>
                  <a:pt x="2411488" y="626753"/>
                  <a:pt x="2433908" y="783387"/>
                  <a:pt x="2423841" y="1060030"/>
                </a:cubicBezTo>
                <a:cubicBezTo>
                  <a:pt x="2413774" y="1336673"/>
                  <a:pt x="2436577" y="1478121"/>
                  <a:pt x="2423841" y="1614259"/>
                </a:cubicBezTo>
                <a:cubicBezTo>
                  <a:pt x="2306924" y="1604899"/>
                  <a:pt x="2103062" y="1607395"/>
                  <a:pt x="1866358" y="1614259"/>
                </a:cubicBezTo>
                <a:cubicBezTo>
                  <a:pt x="1629654" y="1621123"/>
                  <a:pt x="1473451" y="1597612"/>
                  <a:pt x="1284636" y="1614259"/>
                </a:cubicBezTo>
                <a:cubicBezTo>
                  <a:pt x="1095821" y="1630906"/>
                  <a:pt x="876778" y="1636794"/>
                  <a:pt x="751391" y="1614259"/>
                </a:cubicBezTo>
                <a:cubicBezTo>
                  <a:pt x="626005" y="1591724"/>
                  <a:pt x="189211" y="1614526"/>
                  <a:pt x="0" y="1614259"/>
                </a:cubicBezTo>
                <a:cubicBezTo>
                  <a:pt x="1925" y="1414932"/>
                  <a:pt x="-22557" y="1234568"/>
                  <a:pt x="0" y="1060030"/>
                </a:cubicBezTo>
                <a:cubicBezTo>
                  <a:pt x="22557" y="885492"/>
                  <a:pt x="-17453" y="776682"/>
                  <a:pt x="0" y="570372"/>
                </a:cubicBezTo>
                <a:cubicBezTo>
                  <a:pt x="17453" y="364062"/>
                  <a:pt x="9175" y="199119"/>
                  <a:pt x="0" y="0"/>
                </a:cubicBezTo>
                <a:close/>
              </a:path>
              <a:path w="2423841" h="1614259" stroke="0" extrusionOk="0">
                <a:moveTo>
                  <a:pt x="0" y="0"/>
                </a:moveTo>
                <a:cubicBezTo>
                  <a:pt x="238667" y="-13568"/>
                  <a:pt x="335168" y="-1916"/>
                  <a:pt x="581722" y="0"/>
                </a:cubicBezTo>
                <a:cubicBezTo>
                  <a:pt x="828276" y="1916"/>
                  <a:pt x="942092" y="13110"/>
                  <a:pt x="1114967" y="0"/>
                </a:cubicBezTo>
                <a:cubicBezTo>
                  <a:pt x="1287843" y="-13110"/>
                  <a:pt x="1552534" y="-29682"/>
                  <a:pt x="1769404" y="0"/>
                </a:cubicBezTo>
                <a:cubicBezTo>
                  <a:pt x="1986274" y="29682"/>
                  <a:pt x="2199308" y="-10232"/>
                  <a:pt x="2423841" y="0"/>
                </a:cubicBezTo>
                <a:cubicBezTo>
                  <a:pt x="2403605" y="239756"/>
                  <a:pt x="2405031" y="322286"/>
                  <a:pt x="2423841" y="521944"/>
                </a:cubicBezTo>
                <a:cubicBezTo>
                  <a:pt x="2442651" y="721602"/>
                  <a:pt x="2433512" y="915024"/>
                  <a:pt x="2423841" y="1027745"/>
                </a:cubicBezTo>
                <a:cubicBezTo>
                  <a:pt x="2414170" y="1140466"/>
                  <a:pt x="2406503" y="1383739"/>
                  <a:pt x="2423841" y="1614259"/>
                </a:cubicBezTo>
                <a:cubicBezTo>
                  <a:pt x="2163361" y="1638172"/>
                  <a:pt x="1943240" y="1637078"/>
                  <a:pt x="1817881" y="1614259"/>
                </a:cubicBezTo>
                <a:cubicBezTo>
                  <a:pt x="1692522" y="1591440"/>
                  <a:pt x="1516629" y="1632584"/>
                  <a:pt x="1284636" y="1614259"/>
                </a:cubicBezTo>
                <a:cubicBezTo>
                  <a:pt x="1052643" y="1595934"/>
                  <a:pt x="811300" y="1616070"/>
                  <a:pt x="678675" y="1614259"/>
                </a:cubicBezTo>
                <a:cubicBezTo>
                  <a:pt x="546050" y="1612448"/>
                  <a:pt x="232872" y="1634686"/>
                  <a:pt x="0" y="1614259"/>
                </a:cubicBezTo>
                <a:cubicBezTo>
                  <a:pt x="-6674" y="1390994"/>
                  <a:pt x="16880" y="1339080"/>
                  <a:pt x="0" y="1092315"/>
                </a:cubicBezTo>
                <a:cubicBezTo>
                  <a:pt x="-16880" y="845550"/>
                  <a:pt x="8035" y="808639"/>
                  <a:pt x="0" y="570372"/>
                </a:cubicBezTo>
                <a:cubicBezTo>
                  <a:pt x="-8035" y="332105"/>
                  <a:pt x="-3546" y="122530"/>
                  <a:pt x="0" y="0"/>
                </a:cubicBezTo>
                <a:close/>
              </a:path>
            </a:pathLst>
          </a:custGeom>
          <a:solidFill>
            <a:srgbClr val="000000">
              <a:shade val="95000"/>
            </a:srgbClr>
          </a:solidFill>
          <a:ln w="187325" cap="sq">
            <a:solidFill>
              <a:schemeClr val="tx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93AAA20-01D8-463B-9FF3-04EE0C37BE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48292">
            <a:off x="9250553" y="1805182"/>
            <a:ext cx="2477721" cy="2556679"/>
          </a:xfrm>
          <a:custGeom>
            <a:avLst/>
            <a:gdLst>
              <a:gd name="connsiteX0" fmla="*/ 0 w 2477721"/>
              <a:gd name="connsiteY0" fmla="*/ 0 h 2556679"/>
              <a:gd name="connsiteX1" fmla="*/ 619430 w 2477721"/>
              <a:gd name="connsiteY1" fmla="*/ 0 h 2556679"/>
              <a:gd name="connsiteX2" fmla="*/ 1263638 w 2477721"/>
              <a:gd name="connsiteY2" fmla="*/ 0 h 2556679"/>
              <a:gd name="connsiteX3" fmla="*/ 1808736 w 2477721"/>
              <a:gd name="connsiteY3" fmla="*/ 0 h 2556679"/>
              <a:gd name="connsiteX4" fmla="*/ 2477721 w 2477721"/>
              <a:gd name="connsiteY4" fmla="*/ 0 h 2556679"/>
              <a:gd name="connsiteX5" fmla="*/ 2477721 w 2477721"/>
              <a:gd name="connsiteY5" fmla="*/ 664737 h 2556679"/>
              <a:gd name="connsiteX6" fmla="*/ 2477721 w 2477721"/>
              <a:gd name="connsiteY6" fmla="*/ 1252773 h 2556679"/>
              <a:gd name="connsiteX7" fmla="*/ 2477721 w 2477721"/>
              <a:gd name="connsiteY7" fmla="*/ 1891942 h 2556679"/>
              <a:gd name="connsiteX8" fmla="*/ 2477721 w 2477721"/>
              <a:gd name="connsiteY8" fmla="*/ 2556679 h 2556679"/>
              <a:gd name="connsiteX9" fmla="*/ 1932622 w 2477721"/>
              <a:gd name="connsiteY9" fmla="*/ 2556679 h 2556679"/>
              <a:gd name="connsiteX10" fmla="*/ 1288415 w 2477721"/>
              <a:gd name="connsiteY10" fmla="*/ 2556679 h 2556679"/>
              <a:gd name="connsiteX11" fmla="*/ 718539 w 2477721"/>
              <a:gd name="connsiteY11" fmla="*/ 2556679 h 2556679"/>
              <a:gd name="connsiteX12" fmla="*/ 0 w 2477721"/>
              <a:gd name="connsiteY12" fmla="*/ 2556679 h 2556679"/>
              <a:gd name="connsiteX13" fmla="*/ 0 w 2477721"/>
              <a:gd name="connsiteY13" fmla="*/ 1943076 h 2556679"/>
              <a:gd name="connsiteX14" fmla="*/ 0 w 2477721"/>
              <a:gd name="connsiteY14" fmla="*/ 1303906 h 2556679"/>
              <a:gd name="connsiteX15" fmla="*/ 0 w 2477721"/>
              <a:gd name="connsiteY15" fmla="*/ 639170 h 2556679"/>
              <a:gd name="connsiteX16" fmla="*/ 0 w 2477721"/>
              <a:gd name="connsiteY16" fmla="*/ 0 h 2556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77721" h="2556679" fill="none" extrusionOk="0">
                <a:moveTo>
                  <a:pt x="0" y="0"/>
                </a:moveTo>
                <a:cubicBezTo>
                  <a:pt x="182585" y="13750"/>
                  <a:pt x="391265" y="-11180"/>
                  <a:pt x="619430" y="0"/>
                </a:cubicBezTo>
                <a:cubicBezTo>
                  <a:pt x="847595" y="11180"/>
                  <a:pt x="1105421" y="-18331"/>
                  <a:pt x="1263638" y="0"/>
                </a:cubicBezTo>
                <a:cubicBezTo>
                  <a:pt x="1421855" y="18331"/>
                  <a:pt x="1623451" y="-6025"/>
                  <a:pt x="1808736" y="0"/>
                </a:cubicBezTo>
                <a:cubicBezTo>
                  <a:pt x="1994021" y="6025"/>
                  <a:pt x="2295151" y="-18497"/>
                  <a:pt x="2477721" y="0"/>
                </a:cubicBezTo>
                <a:cubicBezTo>
                  <a:pt x="2509646" y="174081"/>
                  <a:pt x="2462684" y="393740"/>
                  <a:pt x="2477721" y="664737"/>
                </a:cubicBezTo>
                <a:cubicBezTo>
                  <a:pt x="2492758" y="935734"/>
                  <a:pt x="2475610" y="967496"/>
                  <a:pt x="2477721" y="1252773"/>
                </a:cubicBezTo>
                <a:cubicBezTo>
                  <a:pt x="2479832" y="1538050"/>
                  <a:pt x="2484057" y="1712057"/>
                  <a:pt x="2477721" y="1891942"/>
                </a:cubicBezTo>
                <a:cubicBezTo>
                  <a:pt x="2471385" y="2071827"/>
                  <a:pt x="2453112" y="2330733"/>
                  <a:pt x="2477721" y="2556679"/>
                </a:cubicBezTo>
                <a:cubicBezTo>
                  <a:pt x="2243016" y="2578162"/>
                  <a:pt x="2110250" y="2560934"/>
                  <a:pt x="1932622" y="2556679"/>
                </a:cubicBezTo>
                <a:cubicBezTo>
                  <a:pt x="1754994" y="2552424"/>
                  <a:pt x="1505812" y="2535214"/>
                  <a:pt x="1288415" y="2556679"/>
                </a:cubicBezTo>
                <a:cubicBezTo>
                  <a:pt x="1071018" y="2578144"/>
                  <a:pt x="984704" y="2577540"/>
                  <a:pt x="718539" y="2556679"/>
                </a:cubicBezTo>
                <a:cubicBezTo>
                  <a:pt x="452374" y="2535818"/>
                  <a:pt x="224415" y="2537974"/>
                  <a:pt x="0" y="2556679"/>
                </a:cubicBezTo>
                <a:cubicBezTo>
                  <a:pt x="-21089" y="2364933"/>
                  <a:pt x="-7654" y="2123780"/>
                  <a:pt x="0" y="1943076"/>
                </a:cubicBezTo>
                <a:cubicBezTo>
                  <a:pt x="7654" y="1762372"/>
                  <a:pt x="-22450" y="1435025"/>
                  <a:pt x="0" y="1303906"/>
                </a:cubicBezTo>
                <a:cubicBezTo>
                  <a:pt x="22450" y="1172787"/>
                  <a:pt x="31565" y="822399"/>
                  <a:pt x="0" y="639170"/>
                </a:cubicBezTo>
                <a:cubicBezTo>
                  <a:pt x="-31565" y="455941"/>
                  <a:pt x="-13821" y="227467"/>
                  <a:pt x="0" y="0"/>
                </a:cubicBezTo>
                <a:close/>
              </a:path>
              <a:path w="2477721" h="2556679" stroke="0" extrusionOk="0">
                <a:moveTo>
                  <a:pt x="0" y="0"/>
                </a:moveTo>
                <a:cubicBezTo>
                  <a:pt x="159657" y="-3091"/>
                  <a:pt x="405059" y="3465"/>
                  <a:pt x="594653" y="0"/>
                </a:cubicBezTo>
                <a:cubicBezTo>
                  <a:pt x="784247" y="-3465"/>
                  <a:pt x="944354" y="6005"/>
                  <a:pt x="1139752" y="0"/>
                </a:cubicBezTo>
                <a:cubicBezTo>
                  <a:pt x="1335150" y="-6005"/>
                  <a:pt x="1479727" y="-33031"/>
                  <a:pt x="1808736" y="0"/>
                </a:cubicBezTo>
                <a:cubicBezTo>
                  <a:pt x="2137745" y="33031"/>
                  <a:pt x="2244165" y="19502"/>
                  <a:pt x="2477721" y="0"/>
                </a:cubicBezTo>
                <a:cubicBezTo>
                  <a:pt x="2504125" y="213859"/>
                  <a:pt x="2486020" y="351390"/>
                  <a:pt x="2477721" y="613603"/>
                </a:cubicBezTo>
                <a:cubicBezTo>
                  <a:pt x="2469422" y="875816"/>
                  <a:pt x="2490855" y="929805"/>
                  <a:pt x="2477721" y="1201639"/>
                </a:cubicBezTo>
                <a:cubicBezTo>
                  <a:pt x="2464587" y="1473473"/>
                  <a:pt x="2469559" y="1596095"/>
                  <a:pt x="2477721" y="1840809"/>
                </a:cubicBezTo>
                <a:cubicBezTo>
                  <a:pt x="2485884" y="2085523"/>
                  <a:pt x="2450682" y="2315981"/>
                  <a:pt x="2477721" y="2556679"/>
                </a:cubicBezTo>
                <a:cubicBezTo>
                  <a:pt x="2352561" y="2573446"/>
                  <a:pt x="2062438" y="2544851"/>
                  <a:pt x="1907845" y="2556679"/>
                </a:cubicBezTo>
                <a:cubicBezTo>
                  <a:pt x="1753252" y="2568507"/>
                  <a:pt x="1589751" y="2548866"/>
                  <a:pt x="1288415" y="2556679"/>
                </a:cubicBezTo>
                <a:cubicBezTo>
                  <a:pt x="987079" y="2564493"/>
                  <a:pt x="920136" y="2543633"/>
                  <a:pt x="668985" y="2556679"/>
                </a:cubicBezTo>
                <a:cubicBezTo>
                  <a:pt x="417834" y="2569726"/>
                  <a:pt x="328924" y="2545361"/>
                  <a:pt x="0" y="2556679"/>
                </a:cubicBezTo>
                <a:cubicBezTo>
                  <a:pt x="28454" y="2272784"/>
                  <a:pt x="-12946" y="2168786"/>
                  <a:pt x="0" y="1866376"/>
                </a:cubicBezTo>
                <a:cubicBezTo>
                  <a:pt x="12946" y="1563966"/>
                  <a:pt x="-13894" y="1355347"/>
                  <a:pt x="0" y="1176072"/>
                </a:cubicBezTo>
                <a:cubicBezTo>
                  <a:pt x="13894" y="996797"/>
                  <a:pt x="-38265" y="48195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87325" cap="sq">
            <a:solidFill>
              <a:schemeClr val="tx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5F3DFEE0-A29E-4320-B7F9-1AE2ABFDA2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22274">
            <a:off x="7554191" y="2534743"/>
            <a:ext cx="1933839" cy="2342345"/>
          </a:xfrm>
          <a:custGeom>
            <a:avLst/>
            <a:gdLst>
              <a:gd name="connsiteX0" fmla="*/ 0 w 1933839"/>
              <a:gd name="connsiteY0" fmla="*/ 0 h 2342345"/>
              <a:gd name="connsiteX1" fmla="*/ 683290 w 1933839"/>
              <a:gd name="connsiteY1" fmla="*/ 0 h 2342345"/>
              <a:gd name="connsiteX2" fmla="*/ 1347241 w 1933839"/>
              <a:gd name="connsiteY2" fmla="*/ 0 h 2342345"/>
              <a:gd name="connsiteX3" fmla="*/ 1933839 w 1933839"/>
              <a:gd name="connsiteY3" fmla="*/ 0 h 2342345"/>
              <a:gd name="connsiteX4" fmla="*/ 1933839 w 1933839"/>
              <a:gd name="connsiteY4" fmla="*/ 515316 h 2342345"/>
              <a:gd name="connsiteX5" fmla="*/ 1933839 w 1933839"/>
              <a:gd name="connsiteY5" fmla="*/ 1147749 h 2342345"/>
              <a:gd name="connsiteX6" fmla="*/ 1933839 w 1933839"/>
              <a:gd name="connsiteY6" fmla="*/ 1733335 h 2342345"/>
              <a:gd name="connsiteX7" fmla="*/ 1933839 w 1933839"/>
              <a:gd name="connsiteY7" fmla="*/ 2342345 h 2342345"/>
              <a:gd name="connsiteX8" fmla="*/ 1289226 w 1933839"/>
              <a:gd name="connsiteY8" fmla="*/ 2342345 h 2342345"/>
              <a:gd name="connsiteX9" fmla="*/ 702628 w 1933839"/>
              <a:gd name="connsiteY9" fmla="*/ 2342345 h 2342345"/>
              <a:gd name="connsiteX10" fmla="*/ 0 w 1933839"/>
              <a:gd name="connsiteY10" fmla="*/ 2342345 h 2342345"/>
              <a:gd name="connsiteX11" fmla="*/ 0 w 1933839"/>
              <a:gd name="connsiteY11" fmla="*/ 1733335 h 2342345"/>
              <a:gd name="connsiteX12" fmla="*/ 0 w 1933839"/>
              <a:gd name="connsiteY12" fmla="*/ 1218019 h 2342345"/>
              <a:gd name="connsiteX13" fmla="*/ 0 w 1933839"/>
              <a:gd name="connsiteY13" fmla="*/ 655857 h 2342345"/>
              <a:gd name="connsiteX14" fmla="*/ 0 w 1933839"/>
              <a:gd name="connsiteY14" fmla="*/ 0 h 2342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33839" h="2342345" fill="none" extrusionOk="0">
                <a:moveTo>
                  <a:pt x="0" y="0"/>
                </a:moveTo>
                <a:cubicBezTo>
                  <a:pt x="240229" y="30958"/>
                  <a:pt x="419460" y="3225"/>
                  <a:pt x="683290" y="0"/>
                </a:cubicBezTo>
                <a:cubicBezTo>
                  <a:pt x="947120" y="-3225"/>
                  <a:pt x="1074589" y="6877"/>
                  <a:pt x="1347241" y="0"/>
                </a:cubicBezTo>
                <a:cubicBezTo>
                  <a:pt x="1619893" y="-6877"/>
                  <a:pt x="1749689" y="12663"/>
                  <a:pt x="1933839" y="0"/>
                </a:cubicBezTo>
                <a:cubicBezTo>
                  <a:pt x="1927560" y="187776"/>
                  <a:pt x="1958629" y="361914"/>
                  <a:pt x="1933839" y="515316"/>
                </a:cubicBezTo>
                <a:cubicBezTo>
                  <a:pt x="1909049" y="668718"/>
                  <a:pt x="1934155" y="894273"/>
                  <a:pt x="1933839" y="1147749"/>
                </a:cubicBezTo>
                <a:cubicBezTo>
                  <a:pt x="1933523" y="1401225"/>
                  <a:pt x="1921181" y="1612502"/>
                  <a:pt x="1933839" y="1733335"/>
                </a:cubicBezTo>
                <a:cubicBezTo>
                  <a:pt x="1946497" y="1854168"/>
                  <a:pt x="1950824" y="2148329"/>
                  <a:pt x="1933839" y="2342345"/>
                </a:cubicBezTo>
                <a:cubicBezTo>
                  <a:pt x="1751953" y="2340502"/>
                  <a:pt x="1540551" y="2326532"/>
                  <a:pt x="1289226" y="2342345"/>
                </a:cubicBezTo>
                <a:cubicBezTo>
                  <a:pt x="1037901" y="2358158"/>
                  <a:pt x="864281" y="2314985"/>
                  <a:pt x="702628" y="2342345"/>
                </a:cubicBezTo>
                <a:cubicBezTo>
                  <a:pt x="540975" y="2369705"/>
                  <a:pt x="230266" y="2325303"/>
                  <a:pt x="0" y="2342345"/>
                </a:cubicBezTo>
                <a:cubicBezTo>
                  <a:pt x="-12214" y="2195438"/>
                  <a:pt x="16759" y="1940723"/>
                  <a:pt x="0" y="1733335"/>
                </a:cubicBezTo>
                <a:cubicBezTo>
                  <a:pt x="-16759" y="1525947"/>
                  <a:pt x="-2923" y="1457432"/>
                  <a:pt x="0" y="1218019"/>
                </a:cubicBezTo>
                <a:cubicBezTo>
                  <a:pt x="2923" y="978606"/>
                  <a:pt x="26157" y="776228"/>
                  <a:pt x="0" y="655857"/>
                </a:cubicBezTo>
                <a:cubicBezTo>
                  <a:pt x="-26157" y="535486"/>
                  <a:pt x="-9821" y="288239"/>
                  <a:pt x="0" y="0"/>
                </a:cubicBezTo>
                <a:close/>
              </a:path>
              <a:path w="1933839" h="2342345" stroke="0" extrusionOk="0">
                <a:moveTo>
                  <a:pt x="0" y="0"/>
                </a:moveTo>
                <a:cubicBezTo>
                  <a:pt x="255842" y="21"/>
                  <a:pt x="375795" y="-18159"/>
                  <a:pt x="625275" y="0"/>
                </a:cubicBezTo>
                <a:cubicBezTo>
                  <a:pt x="874755" y="18159"/>
                  <a:pt x="1056058" y="-24479"/>
                  <a:pt x="1211872" y="0"/>
                </a:cubicBezTo>
                <a:cubicBezTo>
                  <a:pt x="1367686" y="24479"/>
                  <a:pt x="1638952" y="18899"/>
                  <a:pt x="1933839" y="0"/>
                </a:cubicBezTo>
                <a:cubicBezTo>
                  <a:pt x="1953231" y="247485"/>
                  <a:pt x="1922166" y="371824"/>
                  <a:pt x="1933839" y="562163"/>
                </a:cubicBezTo>
                <a:cubicBezTo>
                  <a:pt x="1945512" y="752502"/>
                  <a:pt x="1941212" y="841980"/>
                  <a:pt x="1933839" y="1100902"/>
                </a:cubicBezTo>
                <a:cubicBezTo>
                  <a:pt x="1926466" y="1359824"/>
                  <a:pt x="1947541" y="1478825"/>
                  <a:pt x="1933839" y="1639642"/>
                </a:cubicBezTo>
                <a:cubicBezTo>
                  <a:pt x="1920137" y="1800459"/>
                  <a:pt x="1945956" y="2128142"/>
                  <a:pt x="1933839" y="2342345"/>
                </a:cubicBezTo>
                <a:cubicBezTo>
                  <a:pt x="1776448" y="2355241"/>
                  <a:pt x="1532839" y="2316027"/>
                  <a:pt x="1289226" y="2342345"/>
                </a:cubicBezTo>
                <a:cubicBezTo>
                  <a:pt x="1045613" y="2368663"/>
                  <a:pt x="900384" y="2336381"/>
                  <a:pt x="702628" y="2342345"/>
                </a:cubicBezTo>
                <a:cubicBezTo>
                  <a:pt x="504872" y="2348309"/>
                  <a:pt x="295069" y="2377460"/>
                  <a:pt x="0" y="2342345"/>
                </a:cubicBezTo>
                <a:cubicBezTo>
                  <a:pt x="23264" y="2115448"/>
                  <a:pt x="-10806" y="2010064"/>
                  <a:pt x="0" y="1756759"/>
                </a:cubicBezTo>
                <a:cubicBezTo>
                  <a:pt x="10806" y="1503454"/>
                  <a:pt x="-8606" y="1276693"/>
                  <a:pt x="0" y="1147749"/>
                </a:cubicBezTo>
                <a:cubicBezTo>
                  <a:pt x="8606" y="1018805"/>
                  <a:pt x="8604" y="732756"/>
                  <a:pt x="0" y="585586"/>
                </a:cubicBezTo>
                <a:cubicBezTo>
                  <a:pt x="-8604" y="438416"/>
                  <a:pt x="-17189" y="158916"/>
                  <a:pt x="0" y="0"/>
                </a:cubicBezTo>
                <a:close/>
              </a:path>
            </a:pathLst>
          </a:custGeom>
          <a:solidFill>
            <a:srgbClr val="000000">
              <a:shade val="95000"/>
            </a:srgbClr>
          </a:solidFill>
          <a:ln w="187325" cap="sq">
            <a:solidFill>
              <a:srgbClr val="E5E9EB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74E82FF-7572-E00B-4C2F-D66048C8209C}"/>
              </a:ext>
            </a:extLst>
          </p:cNvPr>
          <p:cNvSpPr txBox="1">
            <a:spLocks/>
          </p:cNvSpPr>
          <p:nvPr/>
        </p:nvSpPr>
        <p:spPr>
          <a:xfrm>
            <a:off x="8627165" y="5510299"/>
            <a:ext cx="3279914" cy="4675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800" b="1" dirty="0">
                <a:solidFill>
                  <a:schemeClr val="accent1"/>
                </a:solidFill>
              </a:rPr>
              <a:t>Wie is er Joods en wie niet? </a:t>
            </a:r>
          </a:p>
        </p:txBody>
      </p:sp>
    </p:spTree>
    <p:extLst>
      <p:ext uri="{BB962C8B-B14F-4D97-AF65-F5344CB8AC3E}">
        <p14:creationId xmlns:p14="http://schemas.microsoft.com/office/powerpoint/2010/main" val="119615139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Vervolgd en vermoord">
      <a:dk1>
        <a:srgbClr val="4D575B"/>
      </a:dk1>
      <a:lt1>
        <a:srgbClr val="FFFFFF"/>
      </a:lt1>
      <a:dk2>
        <a:srgbClr val="8293A0"/>
      </a:dk2>
      <a:lt2>
        <a:srgbClr val="C3C5C5"/>
      </a:lt2>
      <a:accent1>
        <a:srgbClr val="E6BC20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FFFFFF"/>
      </a:hlink>
      <a:folHlink>
        <a:srgbClr val="E6AB20"/>
      </a:folHlink>
    </a:clrScheme>
    <a:fontScheme name="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 Vervolgd en vermoord" id="{59677B89-4EB8-CE4A-9A95-C6405D7E371F}" vid="{2641056C-602B-C54D-892D-341391EA3674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 Vervolgd en vermoord</Template>
  <TotalTime>4247</TotalTime>
  <Words>286</Words>
  <Application>Microsoft Macintosh PowerPoint</Application>
  <PresentationFormat>Breedbeeld</PresentationFormat>
  <Paragraphs>65</Paragraphs>
  <Slides>23</Slides>
  <Notes>10</Notes>
  <HiddenSlides>0</HiddenSlides>
  <MMClips>8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7" baseType="lpstr">
      <vt:lpstr>Aptos</vt:lpstr>
      <vt:lpstr>Arial</vt:lpstr>
      <vt:lpstr>Open Sans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Betsy Biemond</dc:creator>
  <cp:lastModifiedBy>Dennis Notenboom</cp:lastModifiedBy>
  <cp:revision>52</cp:revision>
  <dcterms:created xsi:type="dcterms:W3CDTF">2025-02-10T17:11:06Z</dcterms:created>
  <dcterms:modified xsi:type="dcterms:W3CDTF">2025-03-18T08:12:42Z</dcterms:modified>
</cp:coreProperties>
</file>